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80" r:id="rId19"/>
    <p:sldId id="273" r:id="rId20"/>
    <p:sldId id="274" r:id="rId21"/>
    <p:sldId id="275" r:id="rId22"/>
    <p:sldId id="276" r:id="rId23"/>
    <p:sldId id="277" r:id="rId24"/>
    <p:sldId id="278" r:id="rId25"/>
    <p:sldId id="279" r:id="rId26"/>
  </p:sldIdLst>
  <p:sldSz cx="18288000" cy="10287000"/>
  <p:notesSz cx="6858000" cy="9144000"/>
  <p:embeddedFontLst>
    <p:embeddedFont>
      <p:font typeface="Arimo" panose="020B0604020202020204" charset="0"/>
      <p:regular r:id="rId27"/>
    </p:embeddedFont>
    <p:embeddedFont>
      <p:font typeface="Canva Sans" panose="020B0604020202020204" charset="0"/>
      <p:regular r:id="rId28"/>
    </p:embeddedFont>
    <p:embeddedFont>
      <p:font typeface="Canva Sans Bold" panose="020B0604020202020204" charset="0"/>
      <p:regular r:id="rId29"/>
    </p:embeddedFont>
    <p:embeddedFont>
      <p:font typeface="TAN Meringue"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5" d="100"/>
          <a:sy n="55" d="100"/>
        </p:scale>
        <p:origin x="658"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svg"/></Relationships>
</file>

<file path=ppt/slides/_rels/slide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36.png"/><Relationship Id="rId9" Type="http://schemas.openxmlformats.org/officeDocument/2006/relationships/image" Target="../media/image50.png"/></Relationships>
</file>

<file path=ppt/slides/_rels/slide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53.jpeg"/><Relationship Id="rId7" Type="http://schemas.openxmlformats.org/officeDocument/2006/relationships/image" Target="../media/image15.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8.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image" Target="../media/image57.jpeg"/><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 Id="rId9" Type="http://schemas.openxmlformats.org/officeDocument/2006/relationships/image" Target="../media/image64.jpeg"/></Relationships>
</file>

<file path=ppt/slides/_rels/slide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9.jpe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image" Target="../media/image70.jpeg"/><Relationship Id="rId1" Type="http://schemas.openxmlformats.org/officeDocument/2006/relationships/slideLayout" Target="../slideLayouts/slideLayout7.xml"/><Relationship Id="rId6" Type="http://schemas.openxmlformats.org/officeDocument/2006/relationships/image" Target="../media/image74.jpeg"/><Relationship Id="rId5" Type="http://schemas.openxmlformats.org/officeDocument/2006/relationships/image" Target="../media/image73.jpeg"/><Relationship Id="rId10" Type="http://schemas.openxmlformats.org/officeDocument/2006/relationships/image" Target="../media/image78.jpeg"/><Relationship Id="rId4" Type="http://schemas.openxmlformats.org/officeDocument/2006/relationships/image" Target="../media/image72.jpeg"/><Relationship Id="rId9" Type="http://schemas.openxmlformats.org/officeDocument/2006/relationships/image" Target="../media/image77.jpeg"/></Relationships>
</file>

<file path=ppt/slides/_rels/slide1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hyperlink" Target="https://digibalance.edublogs.org" TargetMode="External"/><Relationship Id="rId4" Type="http://schemas.openxmlformats.org/officeDocument/2006/relationships/image" Target="../media/image79.jpeg"/></Relationships>
</file>

<file path=ppt/slides/_rels/slide1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81.jpeg"/><Relationship Id="rId7" Type="http://schemas.openxmlformats.org/officeDocument/2006/relationships/image" Target="../media/image15.png"/><Relationship Id="rId2" Type="http://schemas.openxmlformats.org/officeDocument/2006/relationships/image" Target="../media/image80.jpeg"/><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8.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7.jpeg"/><Relationship Id="rId5" Type="http://schemas.openxmlformats.org/officeDocument/2006/relationships/image" Target="../media/image86.png"/><Relationship Id="rId4" Type="http://schemas.openxmlformats.org/officeDocument/2006/relationships/image" Target="../media/image85.jpeg"/></Relationships>
</file>

<file path=ppt/slides/_rels/slide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4.jpeg"/></Relationships>
</file>

<file path=ppt/slides/_rels/slide17.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99.pn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20.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jpeg"/><Relationship Id="rId9" Type="http://schemas.openxmlformats.org/officeDocument/2006/relationships/image" Target="../media/image109.svg"/></Relationships>
</file>

<file path=ppt/slides/_rels/slide21.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36.png"/><Relationship Id="rId7" Type="http://schemas.openxmlformats.org/officeDocument/2006/relationships/image" Target="../media/image114.pn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9" Type="http://schemas.openxmlformats.org/officeDocument/2006/relationships/image" Target="../media/image109.svg"/></Relationships>
</file>

<file path=ppt/slides/_rels/slide2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jpeg"/><Relationship Id="rId1" Type="http://schemas.openxmlformats.org/officeDocument/2006/relationships/slideLayout" Target="../slideLayouts/slideLayout7.xml"/><Relationship Id="rId4" Type="http://schemas.openxmlformats.org/officeDocument/2006/relationships/image" Target="../media/image117.svg"/></Relationships>
</file>

<file path=ppt/slides/_rels/slide23.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31.png"/><Relationship Id="rId7" Type="http://schemas.openxmlformats.org/officeDocument/2006/relationships/image" Target="../media/image121.jpeg"/><Relationship Id="rId2" Type="http://schemas.openxmlformats.org/officeDocument/2006/relationships/image" Target="../media/image118.jpeg"/><Relationship Id="rId1" Type="http://schemas.openxmlformats.org/officeDocument/2006/relationships/slideLayout" Target="../slideLayouts/slideLayout7.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32.svg"/><Relationship Id="rId9" Type="http://schemas.openxmlformats.org/officeDocument/2006/relationships/image" Target="../media/image123.svg"/></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08.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25.svg"/><Relationship Id="rId2" Type="http://schemas.openxmlformats.org/officeDocument/2006/relationships/image" Target="../media/image1.png"/><Relationship Id="rId16" Type="http://schemas.openxmlformats.org/officeDocument/2006/relationships/image" Target="../media/image124.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09.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08.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25.svg"/><Relationship Id="rId2" Type="http://schemas.openxmlformats.org/officeDocument/2006/relationships/image" Target="../media/image1.png"/><Relationship Id="rId16" Type="http://schemas.openxmlformats.org/officeDocument/2006/relationships/image" Target="../media/image124.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09.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sp>
        <p:nvSpPr>
          <p:cNvPr id="2" name="TextBox 2"/>
          <p:cNvSpPr txBox="1"/>
          <p:nvPr/>
        </p:nvSpPr>
        <p:spPr>
          <a:xfrm>
            <a:off x="1573676" y="1803909"/>
            <a:ext cx="16714324" cy="4157688"/>
          </a:xfrm>
          <a:prstGeom prst="rect">
            <a:avLst/>
          </a:prstGeom>
        </p:spPr>
        <p:txBody>
          <a:bodyPr lIns="0" tIns="0" rIns="0" bIns="0" rtlCol="0" anchor="t">
            <a:spAutoFit/>
          </a:bodyPr>
          <a:lstStyle/>
          <a:p>
            <a:pPr algn="ctr">
              <a:lnSpc>
                <a:spcPts val="5298"/>
              </a:lnSpc>
            </a:pPr>
            <a:r>
              <a:rPr lang="en-US" sz="2774" spc="88">
                <a:solidFill>
                  <a:srgbClr val="0D5EAF"/>
                </a:solidFill>
                <a:latin typeface="TAN Meringue"/>
                <a:ea typeface="TAN Meringue"/>
                <a:cs typeface="TAN Meringue"/>
                <a:sym typeface="TAN Meringue"/>
              </a:rPr>
              <a:t> </a:t>
            </a:r>
          </a:p>
          <a:p>
            <a:pPr algn="ctr">
              <a:lnSpc>
                <a:spcPts val="9500"/>
              </a:lnSpc>
            </a:pPr>
            <a:r>
              <a:rPr lang="en-US" sz="4974" spc="159">
                <a:solidFill>
                  <a:srgbClr val="0D5EAF"/>
                </a:solidFill>
                <a:latin typeface="TAN Meringue"/>
                <a:ea typeface="TAN Meringue"/>
                <a:cs typeface="TAN Meringue"/>
                <a:sym typeface="TAN Meringue"/>
              </a:rPr>
              <a:t>„Balanced Communication and Empathetic Approaches in the Digital Society”</a:t>
            </a:r>
          </a:p>
          <a:p>
            <a:pPr algn="ctr">
              <a:lnSpc>
                <a:spcPts val="8783"/>
              </a:lnSpc>
            </a:pPr>
            <a:endParaRPr lang="en-US" sz="4974" spc="159">
              <a:solidFill>
                <a:srgbClr val="0D5EAF"/>
              </a:solidFill>
              <a:latin typeface="TAN Meringue"/>
              <a:ea typeface="TAN Meringue"/>
              <a:cs typeface="TAN Meringue"/>
              <a:sym typeface="TAN Meringue"/>
            </a:endParaRPr>
          </a:p>
        </p:txBody>
      </p:sp>
      <p:sp>
        <p:nvSpPr>
          <p:cNvPr id="3" name="Freeform 3"/>
          <p:cNvSpPr/>
          <p:nvPr/>
        </p:nvSpPr>
        <p:spPr>
          <a:xfrm rot="291135" flipH="1">
            <a:off x="10267284" y="6847783"/>
            <a:ext cx="3916238" cy="4711263"/>
          </a:xfrm>
          <a:custGeom>
            <a:avLst/>
            <a:gdLst/>
            <a:ahLst/>
            <a:cxnLst/>
            <a:rect l="l" t="t" r="r" b="b"/>
            <a:pathLst>
              <a:path w="3916238" h="4711263">
                <a:moveTo>
                  <a:pt x="3916237" y="0"/>
                </a:moveTo>
                <a:lnTo>
                  <a:pt x="0" y="0"/>
                </a:lnTo>
                <a:lnTo>
                  <a:pt x="0" y="4711263"/>
                </a:lnTo>
                <a:lnTo>
                  <a:pt x="3916237" y="4711263"/>
                </a:lnTo>
                <a:lnTo>
                  <a:pt x="3916237"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521996">
            <a:off x="6089965" y="7251021"/>
            <a:ext cx="3036009" cy="4014558"/>
          </a:xfrm>
          <a:custGeom>
            <a:avLst/>
            <a:gdLst/>
            <a:ahLst/>
            <a:cxnLst/>
            <a:rect l="l" t="t" r="r" b="b"/>
            <a:pathLst>
              <a:path w="3036009" h="4014558">
                <a:moveTo>
                  <a:pt x="0" y="0"/>
                </a:moveTo>
                <a:lnTo>
                  <a:pt x="3036009" y="0"/>
                </a:lnTo>
                <a:lnTo>
                  <a:pt x="3036009" y="4014558"/>
                </a:lnTo>
                <a:lnTo>
                  <a:pt x="0" y="4014558"/>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8772231" y="8428181"/>
            <a:ext cx="1302815" cy="2088681"/>
          </a:xfrm>
          <a:custGeom>
            <a:avLst/>
            <a:gdLst/>
            <a:ahLst/>
            <a:cxnLst/>
            <a:rect l="l" t="t" r="r" b="b"/>
            <a:pathLst>
              <a:path w="1302815" h="2088681">
                <a:moveTo>
                  <a:pt x="0" y="0"/>
                </a:moveTo>
                <a:lnTo>
                  <a:pt x="1302815" y="0"/>
                </a:lnTo>
                <a:lnTo>
                  <a:pt x="1302815" y="2088681"/>
                </a:lnTo>
                <a:lnTo>
                  <a:pt x="0" y="208868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63542" y="6502304"/>
            <a:ext cx="6921652" cy="4014558"/>
          </a:xfrm>
          <a:custGeom>
            <a:avLst/>
            <a:gdLst/>
            <a:ahLst/>
            <a:cxnLst/>
            <a:rect l="l" t="t" r="r" b="b"/>
            <a:pathLst>
              <a:path w="6921652" h="4014558">
                <a:moveTo>
                  <a:pt x="0" y="0"/>
                </a:moveTo>
                <a:lnTo>
                  <a:pt x="6921651" y="0"/>
                </a:lnTo>
                <a:lnTo>
                  <a:pt x="6921651" y="4014558"/>
                </a:lnTo>
                <a:lnTo>
                  <a:pt x="0" y="4014558"/>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8343873" y="426095"/>
            <a:ext cx="2159531" cy="1558789"/>
          </a:xfrm>
          <a:custGeom>
            <a:avLst/>
            <a:gdLst/>
            <a:ahLst/>
            <a:cxnLst/>
            <a:rect l="l" t="t" r="r" b="b"/>
            <a:pathLst>
              <a:path w="2159531" h="1558789">
                <a:moveTo>
                  <a:pt x="0" y="0"/>
                </a:moveTo>
                <a:lnTo>
                  <a:pt x="2159531" y="0"/>
                </a:lnTo>
                <a:lnTo>
                  <a:pt x="2159531" y="1558789"/>
                </a:lnTo>
                <a:lnTo>
                  <a:pt x="0" y="155878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rot="673325">
            <a:off x="12338895" y="8841717"/>
            <a:ext cx="2533657" cy="3350291"/>
          </a:xfrm>
          <a:custGeom>
            <a:avLst/>
            <a:gdLst/>
            <a:ahLst/>
            <a:cxnLst/>
            <a:rect l="l" t="t" r="r" b="b"/>
            <a:pathLst>
              <a:path w="2533657" h="3350291">
                <a:moveTo>
                  <a:pt x="0" y="0"/>
                </a:moveTo>
                <a:lnTo>
                  <a:pt x="2533657" y="0"/>
                </a:lnTo>
                <a:lnTo>
                  <a:pt x="2533657" y="3350290"/>
                </a:lnTo>
                <a:lnTo>
                  <a:pt x="0" y="335029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9" name="Freeform 9"/>
          <p:cNvSpPr/>
          <p:nvPr/>
        </p:nvSpPr>
        <p:spPr>
          <a:xfrm rot="1176658">
            <a:off x="14304462" y="5763250"/>
            <a:ext cx="4473664" cy="6990099"/>
          </a:xfrm>
          <a:custGeom>
            <a:avLst/>
            <a:gdLst/>
            <a:ahLst/>
            <a:cxnLst/>
            <a:rect l="l" t="t" r="r" b="b"/>
            <a:pathLst>
              <a:path w="4473664" h="6990099">
                <a:moveTo>
                  <a:pt x="0" y="0"/>
                </a:moveTo>
                <a:lnTo>
                  <a:pt x="4473664" y="0"/>
                </a:lnTo>
                <a:lnTo>
                  <a:pt x="4473664" y="6990100"/>
                </a:lnTo>
                <a:lnTo>
                  <a:pt x="0" y="6990100"/>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10" name="Freeform 10"/>
          <p:cNvSpPr/>
          <p:nvPr/>
        </p:nvSpPr>
        <p:spPr>
          <a:xfrm>
            <a:off x="-244662" y="4985907"/>
            <a:ext cx="2781208" cy="2579570"/>
          </a:xfrm>
          <a:custGeom>
            <a:avLst/>
            <a:gdLst/>
            <a:ahLst/>
            <a:cxnLst/>
            <a:rect l="l" t="t" r="r" b="b"/>
            <a:pathLst>
              <a:path w="2781208" h="2579570">
                <a:moveTo>
                  <a:pt x="0" y="0"/>
                </a:moveTo>
                <a:lnTo>
                  <a:pt x="2781208" y="0"/>
                </a:lnTo>
                <a:lnTo>
                  <a:pt x="2781208" y="2579570"/>
                </a:lnTo>
                <a:lnTo>
                  <a:pt x="0" y="257957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1" name="Freeform 11"/>
          <p:cNvSpPr/>
          <p:nvPr/>
        </p:nvSpPr>
        <p:spPr>
          <a:xfrm flipH="1">
            <a:off x="16024837" y="3179149"/>
            <a:ext cx="2781208" cy="2579570"/>
          </a:xfrm>
          <a:custGeom>
            <a:avLst/>
            <a:gdLst/>
            <a:ahLst/>
            <a:cxnLst/>
            <a:rect l="l" t="t" r="r" b="b"/>
            <a:pathLst>
              <a:path w="2781208" h="2579570">
                <a:moveTo>
                  <a:pt x="2781208" y="0"/>
                </a:moveTo>
                <a:lnTo>
                  <a:pt x="0" y="0"/>
                </a:lnTo>
                <a:lnTo>
                  <a:pt x="0" y="2579570"/>
                </a:lnTo>
                <a:lnTo>
                  <a:pt x="2781208" y="2579570"/>
                </a:lnTo>
                <a:lnTo>
                  <a:pt x="2781208"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2" name="Freeform 12"/>
          <p:cNvSpPr/>
          <p:nvPr/>
        </p:nvSpPr>
        <p:spPr>
          <a:xfrm>
            <a:off x="414822" y="347303"/>
            <a:ext cx="4243447" cy="1362794"/>
          </a:xfrm>
          <a:custGeom>
            <a:avLst/>
            <a:gdLst/>
            <a:ahLst/>
            <a:cxnLst/>
            <a:rect l="l" t="t" r="r" b="b"/>
            <a:pathLst>
              <a:path w="4243447" h="1362794">
                <a:moveTo>
                  <a:pt x="0" y="0"/>
                </a:moveTo>
                <a:lnTo>
                  <a:pt x="4243447" y="0"/>
                </a:lnTo>
                <a:lnTo>
                  <a:pt x="4243447" y="1362794"/>
                </a:lnTo>
                <a:lnTo>
                  <a:pt x="0" y="1362794"/>
                </a:lnTo>
                <a:lnTo>
                  <a:pt x="0" y="0"/>
                </a:lnTo>
                <a:close/>
              </a:path>
            </a:pathLst>
          </a:custGeom>
          <a:blipFill>
            <a:blip r:embed="rId18"/>
            <a:stretch>
              <a:fillRect t="-2727" b="-2727"/>
            </a:stretch>
          </a:blipFill>
        </p:spPr>
      </p:sp>
      <p:sp>
        <p:nvSpPr>
          <p:cNvPr id="13" name="Freeform 13"/>
          <p:cNvSpPr/>
          <p:nvPr/>
        </p:nvSpPr>
        <p:spPr>
          <a:xfrm>
            <a:off x="14783169" y="189968"/>
            <a:ext cx="2632272" cy="2451626"/>
          </a:xfrm>
          <a:custGeom>
            <a:avLst/>
            <a:gdLst/>
            <a:ahLst/>
            <a:cxnLst/>
            <a:rect l="l" t="t" r="r" b="b"/>
            <a:pathLst>
              <a:path w="2632272" h="2451626">
                <a:moveTo>
                  <a:pt x="0" y="0"/>
                </a:moveTo>
                <a:lnTo>
                  <a:pt x="2632272" y="0"/>
                </a:lnTo>
                <a:lnTo>
                  <a:pt x="2632272" y="2451625"/>
                </a:lnTo>
                <a:lnTo>
                  <a:pt x="0" y="2451625"/>
                </a:lnTo>
                <a:lnTo>
                  <a:pt x="0" y="0"/>
                </a:lnTo>
                <a:close/>
              </a:path>
            </a:pathLst>
          </a:custGeom>
          <a:blipFill>
            <a:blip r:embed="rId19"/>
            <a:stretch>
              <a:fillRect/>
            </a:stretch>
          </a:blipFill>
        </p:spPr>
      </p:sp>
      <p:sp>
        <p:nvSpPr>
          <p:cNvPr id="14" name="TextBox 14"/>
          <p:cNvSpPr txBox="1"/>
          <p:nvPr/>
        </p:nvSpPr>
        <p:spPr>
          <a:xfrm>
            <a:off x="3050001" y="4890657"/>
            <a:ext cx="13761674" cy="887095"/>
          </a:xfrm>
          <a:prstGeom prst="rect">
            <a:avLst/>
          </a:prstGeom>
        </p:spPr>
        <p:txBody>
          <a:bodyPr lIns="0" tIns="0" rIns="0" bIns="0" rtlCol="0" anchor="t">
            <a:spAutoFit/>
          </a:bodyPr>
          <a:lstStyle/>
          <a:p>
            <a:pPr algn="ctr">
              <a:lnSpc>
                <a:spcPts val="7279"/>
              </a:lnSpc>
            </a:pPr>
            <a:r>
              <a:rPr lang="en-US" sz="5199" b="1">
                <a:solidFill>
                  <a:srgbClr val="0D5EAF"/>
                </a:solidFill>
                <a:latin typeface="Canva Sans Bold"/>
                <a:ea typeface="Canva Sans Bold"/>
                <a:cs typeface="Canva Sans Bold"/>
                <a:sym typeface="Canva Sans Bold"/>
              </a:rPr>
              <a:t>2024-2-RO01-KA2010-SCH-000291775</a:t>
            </a:r>
          </a:p>
        </p:txBody>
      </p:sp>
      <p:sp>
        <p:nvSpPr>
          <p:cNvPr id="15" name="TextBox 15"/>
          <p:cNvSpPr txBox="1"/>
          <p:nvPr/>
        </p:nvSpPr>
        <p:spPr>
          <a:xfrm>
            <a:off x="5803810" y="7392395"/>
            <a:ext cx="6661365" cy="887095"/>
          </a:xfrm>
          <a:prstGeom prst="rect">
            <a:avLst/>
          </a:prstGeom>
        </p:spPr>
        <p:txBody>
          <a:bodyPr lIns="0" tIns="0" rIns="0" bIns="0" rtlCol="0" anchor="t">
            <a:spAutoFit/>
          </a:bodyPr>
          <a:lstStyle/>
          <a:p>
            <a:pPr algn="ctr">
              <a:lnSpc>
                <a:spcPts val="7279"/>
              </a:lnSpc>
            </a:pPr>
            <a:r>
              <a:rPr lang="en-US" sz="5199" b="1">
                <a:solidFill>
                  <a:srgbClr val="0D5EAF"/>
                </a:solidFill>
                <a:latin typeface="Canva Sans Bold"/>
                <a:ea typeface="Canva Sans Bold"/>
                <a:cs typeface="Canva Sans Bold"/>
                <a:sym typeface="Canva Sans Bold"/>
              </a:rPr>
              <a:t>12-15 ianuarie 2026</a:t>
            </a:r>
          </a:p>
        </p:txBody>
      </p:sp>
      <p:sp>
        <p:nvSpPr>
          <p:cNvPr id="16" name="TextBox 16"/>
          <p:cNvSpPr txBox="1"/>
          <p:nvPr/>
        </p:nvSpPr>
        <p:spPr>
          <a:xfrm>
            <a:off x="3436569" y="6678382"/>
            <a:ext cx="12260631" cy="887095"/>
          </a:xfrm>
          <a:prstGeom prst="rect">
            <a:avLst/>
          </a:prstGeom>
        </p:spPr>
        <p:txBody>
          <a:bodyPr wrap="square" lIns="0" tIns="0" rIns="0" bIns="0" rtlCol="0" anchor="t">
            <a:spAutoFit/>
          </a:bodyPr>
          <a:lstStyle/>
          <a:p>
            <a:pPr algn="ctr">
              <a:lnSpc>
                <a:spcPts val="7279"/>
              </a:lnSpc>
              <a:spcBef>
                <a:spcPct val="0"/>
              </a:spcBef>
            </a:pPr>
            <a:r>
              <a:rPr lang="en-US" sz="5199" b="1" dirty="0">
                <a:solidFill>
                  <a:srgbClr val="0D5EAF"/>
                </a:solidFill>
                <a:latin typeface="Canva Sans Bold"/>
                <a:ea typeface="Canva Sans Bold"/>
                <a:cs typeface="Canva Sans Bold"/>
                <a:sym typeface="Canva Sans Bold"/>
              </a:rPr>
              <a:t> General Lyceum of </a:t>
            </a:r>
            <a:r>
              <a:rPr lang="en-US" sz="5199" b="1" dirty="0" err="1">
                <a:solidFill>
                  <a:srgbClr val="0D5EAF"/>
                </a:solidFill>
                <a:latin typeface="Canva Sans Bold"/>
                <a:ea typeface="Canva Sans Bold"/>
                <a:cs typeface="Canva Sans Bold"/>
                <a:sym typeface="Canva Sans Bold"/>
              </a:rPr>
              <a:t>Palamas</a:t>
            </a:r>
            <a:r>
              <a:rPr lang="en-US" sz="5199" b="1" dirty="0">
                <a:solidFill>
                  <a:srgbClr val="0D5EAF"/>
                </a:solidFill>
                <a:latin typeface="Canva Sans Bold"/>
                <a:ea typeface="Canva Sans Bold"/>
                <a:cs typeface="Canva Sans Bold"/>
                <a:sym typeface="Canva Sans Bold"/>
              </a:rPr>
              <a:t> Greece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sp>
        <p:nvSpPr>
          <p:cNvPr id="2" name="Freeform 2"/>
          <p:cNvSpPr/>
          <p:nvPr/>
        </p:nvSpPr>
        <p:spPr>
          <a:xfrm>
            <a:off x="257357" y="1462951"/>
            <a:ext cx="5472472" cy="4247968"/>
          </a:xfrm>
          <a:custGeom>
            <a:avLst/>
            <a:gdLst/>
            <a:ahLst/>
            <a:cxnLst/>
            <a:rect l="l" t="t" r="r" b="b"/>
            <a:pathLst>
              <a:path w="5472472" h="4247968">
                <a:moveTo>
                  <a:pt x="0" y="0"/>
                </a:moveTo>
                <a:lnTo>
                  <a:pt x="5472472" y="0"/>
                </a:lnTo>
                <a:lnTo>
                  <a:pt x="5472472" y="4247969"/>
                </a:lnTo>
                <a:lnTo>
                  <a:pt x="0" y="4247969"/>
                </a:lnTo>
                <a:lnTo>
                  <a:pt x="0" y="0"/>
                </a:lnTo>
                <a:close/>
              </a:path>
            </a:pathLst>
          </a:custGeom>
          <a:blipFill>
            <a:blip r:embed="rId2"/>
            <a:stretch>
              <a:fillRect/>
            </a:stretch>
          </a:blipFill>
        </p:spPr>
      </p:sp>
      <p:sp>
        <p:nvSpPr>
          <p:cNvPr id="3" name="Freeform 3"/>
          <p:cNvSpPr/>
          <p:nvPr/>
        </p:nvSpPr>
        <p:spPr>
          <a:xfrm>
            <a:off x="4809625" y="0"/>
            <a:ext cx="8668750" cy="1392520"/>
          </a:xfrm>
          <a:custGeom>
            <a:avLst/>
            <a:gdLst/>
            <a:ahLst/>
            <a:cxnLst/>
            <a:rect l="l" t="t" r="r" b="b"/>
            <a:pathLst>
              <a:path w="8668750" h="1392520">
                <a:moveTo>
                  <a:pt x="0" y="0"/>
                </a:moveTo>
                <a:lnTo>
                  <a:pt x="8668750" y="0"/>
                </a:lnTo>
                <a:lnTo>
                  <a:pt x="8668750" y="1392520"/>
                </a:lnTo>
                <a:lnTo>
                  <a:pt x="0" y="1392520"/>
                </a:lnTo>
                <a:lnTo>
                  <a:pt x="0" y="0"/>
                </a:lnTo>
                <a:close/>
              </a:path>
            </a:pathLst>
          </a:custGeom>
          <a:blipFill>
            <a:blip r:embed="rId3"/>
            <a:stretch>
              <a:fillRect/>
            </a:stretch>
          </a:blipFill>
        </p:spPr>
      </p:sp>
      <p:sp>
        <p:nvSpPr>
          <p:cNvPr id="4" name="Freeform 4"/>
          <p:cNvSpPr/>
          <p:nvPr/>
        </p:nvSpPr>
        <p:spPr>
          <a:xfrm>
            <a:off x="257357" y="5697534"/>
            <a:ext cx="5472472" cy="4310177"/>
          </a:xfrm>
          <a:custGeom>
            <a:avLst/>
            <a:gdLst/>
            <a:ahLst/>
            <a:cxnLst/>
            <a:rect l="l" t="t" r="r" b="b"/>
            <a:pathLst>
              <a:path w="5472472" h="4310177">
                <a:moveTo>
                  <a:pt x="0" y="0"/>
                </a:moveTo>
                <a:lnTo>
                  <a:pt x="5472472" y="0"/>
                </a:lnTo>
                <a:lnTo>
                  <a:pt x="5472472" y="4310177"/>
                </a:lnTo>
                <a:lnTo>
                  <a:pt x="0" y="4310177"/>
                </a:lnTo>
                <a:lnTo>
                  <a:pt x="0" y="0"/>
                </a:lnTo>
                <a:close/>
              </a:path>
            </a:pathLst>
          </a:custGeom>
          <a:blipFill>
            <a:blip r:embed="rId4"/>
            <a:stretch>
              <a:fillRect/>
            </a:stretch>
          </a:blipFill>
        </p:spPr>
      </p:sp>
      <p:sp>
        <p:nvSpPr>
          <p:cNvPr id="5" name="Freeform 5"/>
          <p:cNvSpPr/>
          <p:nvPr/>
        </p:nvSpPr>
        <p:spPr>
          <a:xfrm>
            <a:off x="7025912" y="1462951"/>
            <a:ext cx="4687559" cy="6137854"/>
          </a:xfrm>
          <a:custGeom>
            <a:avLst/>
            <a:gdLst/>
            <a:ahLst/>
            <a:cxnLst/>
            <a:rect l="l" t="t" r="r" b="b"/>
            <a:pathLst>
              <a:path w="4687559" h="6137854">
                <a:moveTo>
                  <a:pt x="0" y="0"/>
                </a:moveTo>
                <a:lnTo>
                  <a:pt x="4687560" y="0"/>
                </a:lnTo>
                <a:lnTo>
                  <a:pt x="4687560" y="6137854"/>
                </a:lnTo>
                <a:lnTo>
                  <a:pt x="0" y="6137854"/>
                </a:lnTo>
                <a:lnTo>
                  <a:pt x="0" y="0"/>
                </a:lnTo>
                <a:close/>
              </a:path>
            </a:pathLst>
          </a:custGeom>
          <a:blipFill>
            <a:blip r:embed="rId5"/>
            <a:stretch>
              <a:fillRect/>
            </a:stretch>
          </a:blipFill>
        </p:spPr>
      </p:sp>
      <p:sp>
        <p:nvSpPr>
          <p:cNvPr id="6" name="Freeform 6"/>
          <p:cNvSpPr/>
          <p:nvPr/>
        </p:nvSpPr>
        <p:spPr>
          <a:xfrm>
            <a:off x="7025912" y="7600805"/>
            <a:ext cx="4687559" cy="1716808"/>
          </a:xfrm>
          <a:custGeom>
            <a:avLst/>
            <a:gdLst/>
            <a:ahLst/>
            <a:cxnLst/>
            <a:rect l="l" t="t" r="r" b="b"/>
            <a:pathLst>
              <a:path w="4687559" h="1716808">
                <a:moveTo>
                  <a:pt x="0" y="0"/>
                </a:moveTo>
                <a:lnTo>
                  <a:pt x="4687560" y="0"/>
                </a:lnTo>
                <a:lnTo>
                  <a:pt x="4687560" y="1716808"/>
                </a:lnTo>
                <a:lnTo>
                  <a:pt x="0" y="1716808"/>
                </a:lnTo>
                <a:lnTo>
                  <a:pt x="0" y="0"/>
                </a:lnTo>
                <a:close/>
              </a:path>
            </a:pathLst>
          </a:custGeom>
          <a:blipFill>
            <a:blip r:embed="rId6"/>
            <a:stretch>
              <a:fillRect/>
            </a:stretch>
          </a:blipFill>
        </p:spPr>
      </p:sp>
      <p:sp>
        <p:nvSpPr>
          <p:cNvPr id="7" name="Freeform 7"/>
          <p:cNvSpPr/>
          <p:nvPr/>
        </p:nvSpPr>
        <p:spPr>
          <a:xfrm>
            <a:off x="12536030" y="1345655"/>
            <a:ext cx="4603836" cy="3837997"/>
          </a:xfrm>
          <a:custGeom>
            <a:avLst/>
            <a:gdLst/>
            <a:ahLst/>
            <a:cxnLst/>
            <a:rect l="l" t="t" r="r" b="b"/>
            <a:pathLst>
              <a:path w="4603836" h="3837997">
                <a:moveTo>
                  <a:pt x="0" y="0"/>
                </a:moveTo>
                <a:lnTo>
                  <a:pt x="4603836" y="0"/>
                </a:lnTo>
                <a:lnTo>
                  <a:pt x="4603836" y="3837997"/>
                </a:lnTo>
                <a:lnTo>
                  <a:pt x="0" y="3837997"/>
                </a:lnTo>
                <a:lnTo>
                  <a:pt x="0" y="0"/>
                </a:lnTo>
                <a:close/>
              </a:path>
            </a:pathLst>
          </a:custGeom>
          <a:blipFill>
            <a:blip r:embed="rId7"/>
            <a:stretch>
              <a:fillRect/>
            </a:stretch>
          </a:blipFill>
        </p:spPr>
      </p:sp>
      <p:sp>
        <p:nvSpPr>
          <p:cNvPr id="8" name="Freeform 8"/>
          <p:cNvSpPr/>
          <p:nvPr/>
        </p:nvSpPr>
        <p:spPr>
          <a:xfrm>
            <a:off x="12536030" y="5143500"/>
            <a:ext cx="4603836" cy="5103348"/>
          </a:xfrm>
          <a:custGeom>
            <a:avLst/>
            <a:gdLst/>
            <a:ahLst/>
            <a:cxnLst/>
            <a:rect l="l" t="t" r="r" b="b"/>
            <a:pathLst>
              <a:path w="4603836" h="5103348">
                <a:moveTo>
                  <a:pt x="0" y="0"/>
                </a:moveTo>
                <a:lnTo>
                  <a:pt x="4603836" y="0"/>
                </a:lnTo>
                <a:lnTo>
                  <a:pt x="4603836" y="5103348"/>
                </a:lnTo>
                <a:lnTo>
                  <a:pt x="0" y="5103348"/>
                </a:lnTo>
                <a:lnTo>
                  <a:pt x="0" y="0"/>
                </a:lnTo>
                <a:close/>
              </a:path>
            </a:pathLst>
          </a:custGeom>
          <a:blipFill>
            <a:blip r:embed="rId8"/>
            <a:stretch>
              <a:fillRect/>
            </a:stretch>
          </a:blipFill>
        </p:spPr>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sp>
        <p:nvSpPr>
          <p:cNvPr id="2" name="Freeform 2"/>
          <p:cNvSpPr/>
          <p:nvPr/>
        </p:nvSpPr>
        <p:spPr>
          <a:xfrm>
            <a:off x="14869833" y="1870745"/>
            <a:ext cx="2112186" cy="1584140"/>
          </a:xfrm>
          <a:custGeom>
            <a:avLst/>
            <a:gdLst/>
            <a:ahLst/>
            <a:cxnLst/>
            <a:rect l="l" t="t" r="r" b="b"/>
            <a:pathLst>
              <a:path w="2112186" h="1584140">
                <a:moveTo>
                  <a:pt x="0" y="0"/>
                </a:moveTo>
                <a:lnTo>
                  <a:pt x="2112186" y="0"/>
                </a:lnTo>
                <a:lnTo>
                  <a:pt x="2112186" y="1584139"/>
                </a:lnTo>
                <a:lnTo>
                  <a:pt x="0" y="1584139"/>
                </a:lnTo>
                <a:lnTo>
                  <a:pt x="0" y="0"/>
                </a:lnTo>
                <a:close/>
              </a:path>
            </a:pathLst>
          </a:custGeom>
          <a:blipFill>
            <a:blip r:embed="rId2"/>
            <a:stretch>
              <a:fillRect/>
            </a:stretch>
          </a:blipFill>
        </p:spPr>
      </p:sp>
      <p:sp>
        <p:nvSpPr>
          <p:cNvPr id="3" name="Freeform 3"/>
          <p:cNvSpPr/>
          <p:nvPr/>
        </p:nvSpPr>
        <p:spPr>
          <a:xfrm>
            <a:off x="14807999" y="4388800"/>
            <a:ext cx="2174020" cy="1312564"/>
          </a:xfrm>
          <a:custGeom>
            <a:avLst/>
            <a:gdLst/>
            <a:ahLst/>
            <a:cxnLst/>
            <a:rect l="l" t="t" r="r" b="b"/>
            <a:pathLst>
              <a:path w="2174020" h="1312564">
                <a:moveTo>
                  <a:pt x="0" y="0"/>
                </a:moveTo>
                <a:lnTo>
                  <a:pt x="2174020" y="0"/>
                </a:lnTo>
                <a:lnTo>
                  <a:pt x="2174020" y="1312564"/>
                </a:lnTo>
                <a:lnTo>
                  <a:pt x="0" y="1312564"/>
                </a:lnTo>
                <a:lnTo>
                  <a:pt x="0" y="0"/>
                </a:lnTo>
                <a:close/>
              </a:path>
            </a:pathLst>
          </a:custGeom>
          <a:blipFill>
            <a:blip r:embed="rId3"/>
            <a:stretch>
              <a:fillRect/>
            </a:stretch>
          </a:blipFill>
        </p:spPr>
      </p:sp>
      <p:sp>
        <p:nvSpPr>
          <p:cNvPr id="4" name="Freeform 4"/>
          <p:cNvSpPr/>
          <p:nvPr/>
        </p:nvSpPr>
        <p:spPr>
          <a:xfrm>
            <a:off x="14843339" y="6460414"/>
            <a:ext cx="2165172" cy="1604934"/>
          </a:xfrm>
          <a:custGeom>
            <a:avLst/>
            <a:gdLst/>
            <a:ahLst/>
            <a:cxnLst/>
            <a:rect l="l" t="t" r="r" b="b"/>
            <a:pathLst>
              <a:path w="2165172" h="1604934">
                <a:moveTo>
                  <a:pt x="0" y="0"/>
                </a:moveTo>
                <a:lnTo>
                  <a:pt x="2165173" y="0"/>
                </a:lnTo>
                <a:lnTo>
                  <a:pt x="2165173" y="1604934"/>
                </a:lnTo>
                <a:lnTo>
                  <a:pt x="0" y="1604934"/>
                </a:lnTo>
                <a:lnTo>
                  <a:pt x="0" y="0"/>
                </a:lnTo>
                <a:close/>
              </a:path>
            </a:pathLst>
          </a:custGeom>
          <a:blipFill>
            <a:blip r:embed="rId4"/>
            <a:stretch>
              <a:fillRect/>
            </a:stretch>
          </a:blipFill>
        </p:spPr>
      </p:sp>
      <p:sp>
        <p:nvSpPr>
          <p:cNvPr id="5" name="Freeform 5"/>
          <p:cNvSpPr/>
          <p:nvPr/>
        </p:nvSpPr>
        <p:spPr>
          <a:xfrm>
            <a:off x="14807999" y="8758382"/>
            <a:ext cx="2174020" cy="1440288"/>
          </a:xfrm>
          <a:custGeom>
            <a:avLst/>
            <a:gdLst/>
            <a:ahLst/>
            <a:cxnLst/>
            <a:rect l="l" t="t" r="r" b="b"/>
            <a:pathLst>
              <a:path w="2174020" h="1440288">
                <a:moveTo>
                  <a:pt x="0" y="0"/>
                </a:moveTo>
                <a:lnTo>
                  <a:pt x="2174020" y="0"/>
                </a:lnTo>
                <a:lnTo>
                  <a:pt x="2174020" y="1440288"/>
                </a:lnTo>
                <a:lnTo>
                  <a:pt x="0" y="1440288"/>
                </a:lnTo>
                <a:lnTo>
                  <a:pt x="0" y="0"/>
                </a:lnTo>
                <a:close/>
              </a:path>
            </a:pathLst>
          </a:custGeom>
          <a:blipFill>
            <a:blip r:embed="rId5"/>
            <a:stretch>
              <a:fillRect/>
            </a:stretch>
          </a:blipFill>
        </p:spPr>
      </p:sp>
      <p:sp>
        <p:nvSpPr>
          <p:cNvPr id="6" name="TextBox 6"/>
          <p:cNvSpPr txBox="1"/>
          <p:nvPr/>
        </p:nvSpPr>
        <p:spPr>
          <a:xfrm>
            <a:off x="4826717" y="537534"/>
            <a:ext cx="7771924" cy="887082"/>
          </a:xfrm>
          <a:prstGeom prst="rect">
            <a:avLst/>
          </a:prstGeom>
        </p:spPr>
        <p:txBody>
          <a:bodyPr lIns="0" tIns="0" rIns="0" bIns="0" rtlCol="0" anchor="t">
            <a:spAutoFit/>
          </a:bodyPr>
          <a:lstStyle/>
          <a:p>
            <a:pPr algn="ctr">
              <a:lnSpc>
                <a:spcPts val="7280"/>
              </a:lnSpc>
            </a:pPr>
            <a:r>
              <a:rPr lang="en-US" sz="5200">
                <a:solidFill>
                  <a:srgbClr val="0D5EB0"/>
                </a:solidFill>
                <a:latin typeface="TAN Meringue"/>
                <a:ea typeface="TAN Meringue"/>
                <a:cs typeface="TAN Meringue"/>
                <a:sym typeface="TAN Meringue"/>
              </a:rPr>
              <a:t>PARTENERI PROIECT</a:t>
            </a:r>
          </a:p>
        </p:txBody>
      </p:sp>
      <p:sp>
        <p:nvSpPr>
          <p:cNvPr id="7" name="TextBox 7"/>
          <p:cNvSpPr txBox="1"/>
          <p:nvPr/>
        </p:nvSpPr>
        <p:spPr>
          <a:xfrm>
            <a:off x="607619" y="2184885"/>
            <a:ext cx="13280910" cy="2491067"/>
          </a:xfrm>
          <a:prstGeom prst="rect">
            <a:avLst/>
          </a:prstGeom>
        </p:spPr>
        <p:txBody>
          <a:bodyPr lIns="0" tIns="0" rIns="0" bIns="0" rtlCol="0" anchor="t">
            <a:spAutoFit/>
          </a:bodyPr>
          <a:lstStyle/>
          <a:p>
            <a:pPr marL="755659" lvl="1" indent="-377829" algn="ctr">
              <a:lnSpc>
                <a:spcPts val="4900"/>
              </a:lnSpc>
              <a:buFont typeface="Arial"/>
              <a:buChar char="•"/>
            </a:pPr>
            <a:r>
              <a:rPr lang="ro-RO" sz="3500" dirty="0">
                <a:solidFill>
                  <a:srgbClr val="1800AD"/>
                </a:solidFill>
                <a:latin typeface="TAN Meringue"/>
                <a:ea typeface="TAN Meringue"/>
                <a:cs typeface="TAN Meringue"/>
                <a:sym typeface="TAN Meringue"/>
              </a:rPr>
              <a:t>S</a:t>
            </a:r>
            <a:r>
              <a:rPr lang="en-US" sz="3500" dirty="0">
                <a:solidFill>
                  <a:srgbClr val="1800AD"/>
                </a:solidFill>
                <a:latin typeface="TAN Meringue"/>
                <a:ea typeface="TAN Meringue"/>
                <a:cs typeface="TAN Meringue"/>
                <a:sym typeface="TAN Meringue"/>
              </a:rPr>
              <a:t>COALA GIMNAZIALĂ CĂPITAN AVIATOR MIRCEA T. BĂDULESCU BUZĂU, ROMÂNIA-</a:t>
            </a:r>
            <a:r>
              <a:rPr lang="en-US" sz="3500" dirty="0" err="1">
                <a:solidFill>
                  <a:srgbClr val="1800AD"/>
                </a:solidFill>
                <a:latin typeface="TAN Meringue"/>
                <a:ea typeface="TAN Meringue"/>
                <a:cs typeface="TAN Meringue"/>
                <a:sym typeface="TAN Meringue"/>
              </a:rPr>
              <a:t>coordonator</a:t>
            </a:r>
            <a:r>
              <a:rPr lang="en-US" sz="3500" dirty="0">
                <a:solidFill>
                  <a:srgbClr val="1800AD"/>
                </a:solidFill>
                <a:latin typeface="TAN Meringue"/>
                <a:ea typeface="TAN Meringue"/>
                <a:cs typeface="TAN Meringue"/>
                <a:sym typeface="TAN Meringue"/>
              </a:rPr>
              <a:t> </a:t>
            </a:r>
            <a:r>
              <a:rPr lang="en-US" sz="3500" dirty="0" err="1">
                <a:solidFill>
                  <a:srgbClr val="1800AD"/>
                </a:solidFill>
                <a:latin typeface="TAN Meringue"/>
                <a:ea typeface="TAN Meringue"/>
                <a:cs typeface="TAN Meringue"/>
                <a:sym typeface="TAN Meringue"/>
              </a:rPr>
              <a:t>proiect</a:t>
            </a:r>
            <a:endParaRPr lang="en-US" sz="3500" dirty="0">
              <a:solidFill>
                <a:srgbClr val="1800AD"/>
              </a:solidFill>
              <a:latin typeface="TAN Meringue"/>
              <a:ea typeface="TAN Meringue"/>
              <a:cs typeface="TAN Meringue"/>
              <a:sym typeface="TAN Meringue"/>
            </a:endParaRPr>
          </a:p>
          <a:p>
            <a:pPr algn="ctr">
              <a:lnSpc>
                <a:spcPts val="4900"/>
              </a:lnSpc>
            </a:pPr>
            <a:endParaRPr lang="en-US" sz="3500" dirty="0">
              <a:solidFill>
                <a:srgbClr val="1800AD"/>
              </a:solidFill>
              <a:latin typeface="TAN Meringue"/>
              <a:ea typeface="TAN Meringue"/>
              <a:cs typeface="TAN Meringue"/>
              <a:sym typeface="TAN Meringue"/>
            </a:endParaRPr>
          </a:p>
        </p:txBody>
      </p:sp>
      <p:sp>
        <p:nvSpPr>
          <p:cNvPr id="8" name="TextBox 8"/>
          <p:cNvSpPr txBox="1"/>
          <p:nvPr/>
        </p:nvSpPr>
        <p:spPr>
          <a:xfrm>
            <a:off x="607619" y="4735355"/>
            <a:ext cx="13280910" cy="606103"/>
          </a:xfrm>
          <a:prstGeom prst="rect">
            <a:avLst/>
          </a:prstGeom>
        </p:spPr>
        <p:txBody>
          <a:bodyPr lIns="0" tIns="0" rIns="0" bIns="0" rtlCol="0" anchor="t">
            <a:spAutoFit/>
          </a:bodyPr>
          <a:lstStyle/>
          <a:p>
            <a:pPr marL="758390" lvl="1" indent="-379195" algn="ctr">
              <a:lnSpc>
                <a:spcPts val="4917"/>
              </a:lnSpc>
              <a:buFont typeface="Arial"/>
              <a:buChar char="•"/>
            </a:pPr>
            <a:r>
              <a:rPr lang="en-US" sz="3512">
                <a:solidFill>
                  <a:srgbClr val="5E17EB"/>
                </a:solidFill>
                <a:latin typeface="TAN Meringue"/>
                <a:ea typeface="TAN Meringue"/>
                <a:cs typeface="TAN Meringue"/>
                <a:sym typeface="TAN Meringue"/>
              </a:rPr>
              <a:t>GAZIANTEP ANADOLU LISESI, TURCIA</a:t>
            </a:r>
          </a:p>
        </p:txBody>
      </p:sp>
      <p:sp>
        <p:nvSpPr>
          <p:cNvPr id="9" name="TextBox 9"/>
          <p:cNvSpPr txBox="1"/>
          <p:nvPr/>
        </p:nvSpPr>
        <p:spPr>
          <a:xfrm>
            <a:off x="607619" y="6673235"/>
            <a:ext cx="13455491" cy="1225228"/>
          </a:xfrm>
          <a:prstGeom prst="rect">
            <a:avLst/>
          </a:prstGeom>
        </p:spPr>
        <p:txBody>
          <a:bodyPr lIns="0" tIns="0" rIns="0" bIns="0" rtlCol="0" anchor="t">
            <a:spAutoFit/>
          </a:bodyPr>
          <a:lstStyle/>
          <a:p>
            <a:pPr marL="758390" lvl="1" indent="-379195" algn="ctr">
              <a:lnSpc>
                <a:spcPts val="4917"/>
              </a:lnSpc>
              <a:buFont typeface="Arial"/>
              <a:buChar char="•"/>
            </a:pPr>
            <a:r>
              <a:rPr lang="en-US" sz="3512">
                <a:solidFill>
                  <a:srgbClr val="5170FF"/>
                </a:solidFill>
                <a:latin typeface="TAN Meringue"/>
                <a:ea typeface="TAN Meringue"/>
                <a:cs typeface="TAN Meringue"/>
                <a:sym typeface="TAN Meringue"/>
              </a:rPr>
              <a:t>    AGRUPAMENTO DE ESCOLAS DE MIRAFLORES,</a:t>
            </a:r>
          </a:p>
          <a:p>
            <a:pPr algn="ctr">
              <a:lnSpc>
                <a:spcPts val="4917"/>
              </a:lnSpc>
            </a:pPr>
            <a:r>
              <a:rPr lang="en-US" sz="3512">
                <a:solidFill>
                  <a:srgbClr val="5170FF"/>
                </a:solidFill>
                <a:latin typeface="TAN Meringue"/>
                <a:ea typeface="TAN Meringue"/>
                <a:cs typeface="TAN Meringue"/>
                <a:sym typeface="TAN Meringue"/>
              </a:rPr>
              <a:t> ALGES, PORTUGALIA </a:t>
            </a:r>
          </a:p>
        </p:txBody>
      </p:sp>
      <p:sp>
        <p:nvSpPr>
          <p:cNvPr id="10" name="TextBox 10"/>
          <p:cNvSpPr txBox="1"/>
          <p:nvPr/>
        </p:nvSpPr>
        <p:spPr>
          <a:xfrm>
            <a:off x="823279" y="9230239"/>
            <a:ext cx="11917442" cy="606103"/>
          </a:xfrm>
          <a:prstGeom prst="rect">
            <a:avLst/>
          </a:prstGeom>
        </p:spPr>
        <p:txBody>
          <a:bodyPr lIns="0" tIns="0" rIns="0" bIns="0" rtlCol="0" anchor="t">
            <a:spAutoFit/>
          </a:bodyPr>
          <a:lstStyle/>
          <a:p>
            <a:pPr marL="758390" lvl="1" indent="-379195" algn="ctr">
              <a:lnSpc>
                <a:spcPts val="4917"/>
              </a:lnSpc>
              <a:buFont typeface="Arial"/>
              <a:buChar char="•"/>
            </a:pPr>
            <a:r>
              <a:rPr lang="en-US" sz="3512">
                <a:solidFill>
                  <a:srgbClr val="8C52FF"/>
                </a:solidFill>
                <a:latin typeface="TAN Meringue"/>
                <a:ea typeface="TAN Meringue"/>
                <a:cs typeface="TAN Meringue"/>
                <a:sym typeface="TAN Meringue"/>
              </a:rPr>
              <a:t>    GENERAL LYCEUM OF PALAMAS, GRECIA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sp>
        <p:nvSpPr>
          <p:cNvPr id="2" name="TextBox 2"/>
          <p:cNvSpPr txBox="1"/>
          <p:nvPr/>
        </p:nvSpPr>
        <p:spPr>
          <a:xfrm>
            <a:off x="689302" y="1421439"/>
            <a:ext cx="12797776" cy="763130"/>
          </a:xfrm>
          <a:prstGeom prst="rect">
            <a:avLst/>
          </a:prstGeom>
        </p:spPr>
        <p:txBody>
          <a:bodyPr lIns="0" tIns="0" rIns="0" bIns="0" rtlCol="0" anchor="t">
            <a:spAutoFit/>
          </a:bodyPr>
          <a:lstStyle/>
          <a:p>
            <a:pPr algn="l">
              <a:lnSpc>
                <a:spcPts val="3019"/>
              </a:lnSpc>
            </a:pPr>
            <a:r>
              <a:rPr lang="en-US" sz="2648" spc="-113">
                <a:solidFill>
                  <a:srgbClr val="0D5EAF"/>
                </a:solidFill>
                <a:latin typeface="TAN Meringue"/>
                <a:ea typeface="TAN Meringue"/>
                <a:cs typeface="TAN Meringue"/>
                <a:sym typeface="TAN Meringue"/>
              </a:rPr>
              <a:t>„Introducere, familiarizare și concepte fundamentale de securitate cibernetică”</a:t>
            </a:r>
          </a:p>
        </p:txBody>
      </p:sp>
      <p:sp>
        <p:nvSpPr>
          <p:cNvPr id="3" name="Freeform 3"/>
          <p:cNvSpPr/>
          <p:nvPr/>
        </p:nvSpPr>
        <p:spPr>
          <a:xfrm>
            <a:off x="10269922" y="6700041"/>
            <a:ext cx="2129757" cy="3586959"/>
          </a:xfrm>
          <a:custGeom>
            <a:avLst/>
            <a:gdLst/>
            <a:ahLst/>
            <a:cxnLst/>
            <a:rect l="l" t="t" r="r" b="b"/>
            <a:pathLst>
              <a:path w="2129757" h="3586959">
                <a:moveTo>
                  <a:pt x="0" y="0"/>
                </a:moveTo>
                <a:lnTo>
                  <a:pt x="2129757" y="0"/>
                </a:lnTo>
                <a:lnTo>
                  <a:pt x="2129757" y="3586959"/>
                </a:lnTo>
                <a:lnTo>
                  <a:pt x="0" y="3586959"/>
                </a:lnTo>
                <a:lnTo>
                  <a:pt x="0" y="0"/>
                </a:lnTo>
                <a:close/>
              </a:path>
            </a:pathLst>
          </a:custGeom>
          <a:blipFill>
            <a:blip r:embed="rId2"/>
            <a:stretch>
              <a:fillRect/>
            </a:stretch>
          </a:blipFill>
        </p:spPr>
      </p:sp>
      <p:sp>
        <p:nvSpPr>
          <p:cNvPr id="4" name="Freeform 4"/>
          <p:cNvSpPr/>
          <p:nvPr/>
        </p:nvSpPr>
        <p:spPr>
          <a:xfrm>
            <a:off x="9731651" y="7258328"/>
            <a:ext cx="519303" cy="519303"/>
          </a:xfrm>
          <a:custGeom>
            <a:avLst/>
            <a:gdLst/>
            <a:ahLst/>
            <a:cxnLst/>
            <a:rect l="l" t="t" r="r" b="b"/>
            <a:pathLst>
              <a:path w="519303" h="519303">
                <a:moveTo>
                  <a:pt x="0" y="0"/>
                </a:moveTo>
                <a:lnTo>
                  <a:pt x="519304" y="0"/>
                </a:lnTo>
                <a:lnTo>
                  <a:pt x="519304" y="519303"/>
                </a:lnTo>
                <a:lnTo>
                  <a:pt x="0" y="5193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p:cNvGrpSpPr>
            <a:grpSpLocks noChangeAspect="1"/>
          </p:cNvGrpSpPr>
          <p:nvPr/>
        </p:nvGrpSpPr>
        <p:grpSpPr>
          <a:xfrm>
            <a:off x="12399679" y="464505"/>
            <a:ext cx="5284505" cy="9351711"/>
            <a:chOff x="0" y="0"/>
            <a:chExt cx="468630" cy="829310"/>
          </a:xfrm>
        </p:grpSpPr>
        <p:sp>
          <p:nvSpPr>
            <p:cNvPr id="6" name="Freeform 6"/>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7" name="Freeform 7"/>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8" name="Freeform 8"/>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9" name="Freeform 9"/>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10" name="Freeform 10"/>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5"/>
              <a:stretch>
                <a:fillRect l="-10068" r="-10068"/>
              </a:stretch>
            </a:blipFill>
          </p:spPr>
        </p:sp>
      </p:grpSp>
      <p:sp>
        <p:nvSpPr>
          <p:cNvPr id="11" name="TextBox 11"/>
          <p:cNvSpPr txBox="1"/>
          <p:nvPr/>
        </p:nvSpPr>
        <p:spPr>
          <a:xfrm>
            <a:off x="1560823" y="2256653"/>
            <a:ext cx="8430480" cy="7746943"/>
          </a:xfrm>
          <a:prstGeom prst="rect">
            <a:avLst/>
          </a:prstGeom>
        </p:spPr>
        <p:txBody>
          <a:bodyPr lIns="0" tIns="0" rIns="0" bIns="0" rtlCol="0" anchor="t">
            <a:spAutoFit/>
          </a:bodyPr>
          <a:lstStyle/>
          <a:p>
            <a:pPr algn="l">
              <a:lnSpc>
                <a:spcPts val="2577"/>
              </a:lnSpc>
            </a:pPr>
            <a:endParaRPr/>
          </a:p>
          <a:p>
            <a:pPr algn="ctr">
              <a:lnSpc>
                <a:spcPts val="2577"/>
              </a:lnSpc>
            </a:pPr>
            <a:r>
              <a:rPr lang="en-US" sz="1543" spc="30">
                <a:solidFill>
                  <a:srgbClr val="000000"/>
                </a:solidFill>
                <a:latin typeface="TAN Meringue"/>
                <a:ea typeface="TAN Meringue"/>
                <a:cs typeface="TAN Meringue"/>
                <a:sym typeface="TAN Meringue"/>
              </a:rPr>
              <a:t>Prima zi a mobilității Erasmus+ desfășurate în Palamas, Grecia, a fost dedicată cunoașterii reciproce și explorării impactului tehnologiei asupra vieții cotidiene.</a:t>
            </a:r>
          </a:p>
          <a:p>
            <a:pPr marL="333243" lvl="1" indent="-166622" algn="l">
              <a:lnSpc>
                <a:spcPts val="2577"/>
              </a:lnSpc>
              <a:buFont typeface="Arial"/>
              <a:buChar char="•"/>
            </a:pPr>
            <a:r>
              <a:rPr lang="en-US" sz="1543" spc="30">
                <a:solidFill>
                  <a:srgbClr val="1800AD"/>
                </a:solidFill>
                <a:latin typeface="TAN Meringue"/>
                <a:ea typeface="TAN Meringue"/>
                <a:cs typeface="TAN Meringue"/>
                <a:sym typeface="TAN Meringue"/>
              </a:rPr>
              <a:t>Bun venit!</a:t>
            </a:r>
          </a:p>
          <a:p>
            <a:pPr algn="l">
              <a:lnSpc>
                <a:spcPts val="2577"/>
              </a:lnSpc>
            </a:pPr>
            <a:r>
              <a:rPr lang="en-US" sz="1543" spc="30">
                <a:solidFill>
                  <a:srgbClr val="000000"/>
                </a:solidFill>
                <a:latin typeface="TAN Meringue"/>
                <a:ea typeface="TAN Meringue"/>
                <a:cs typeface="TAN Meringue"/>
                <a:sym typeface="TAN Meringue"/>
              </a:rPr>
              <a:t> Am fost primiți atipic, cu multă voie bună, de oameni calzi și entuziaști .</a:t>
            </a:r>
          </a:p>
          <a:p>
            <a:pPr marL="333243" lvl="1" indent="-166622" algn="l">
              <a:lnSpc>
                <a:spcPts val="2577"/>
              </a:lnSpc>
              <a:buFont typeface="Arial"/>
              <a:buChar char="•"/>
            </a:pPr>
            <a:r>
              <a:rPr lang="en-US" sz="1543" spc="30">
                <a:solidFill>
                  <a:srgbClr val="1800AD"/>
                </a:solidFill>
                <a:latin typeface="TAN Meringue"/>
                <a:ea typeface="TAN Meringue"/>
                <a:cs typeface="TAN Meringue"/>
                <a:sym typeface="TAN Meringue"/>
              </a:rPr>
              <a:t>Ice-breaker: Provocarea Cyber Quiz” </a:t>
            </a:r>
          </a:p>
          <a:p>
            <a:pPr algn="l">
              <a:lnSpc>
                <a:spcPts val="2577"/>
              </a:lnSpc>
            </a:pPr>
            <a:r>
              <a:rPr lang="en-US" sz="1543" spc="30">
                <a:solidFill>
                  <a:srgbClr val="000000"/>
                </a:solidFill>
                <a:latin typeface="TAN Meringue"/>
                <a:ea typeface="TAN Meringue"/>
                <a:cs typeface="TAN Meringue"/>
                <a:sym typeface="TAN Meringue"/>
              </a:rPr>
              <a:t> Activitățile au debutat cu un ice-breaker interactiv intitulat „Cyber Quiz Challenge”, prin care echipele din România, Turcia, Portugalia și Grecia au colaborat, s-au cunoscut mai bine și au identificat provocările pe care le ridică utilizarea tehnologiei și a mediului digital.</a:t>
            </a:r>
          </a:p>
          <a:p>
            <a:pPr marL="333243" lvl="1" indent="-166622" algn="l">
              <a:lnSpc>
                <a:spcPts val="2577"/>
              </a:lnSpc>
              <a:buFont typeface="Arial"/>
              <a:buChar char="•"/>
            </a:pPr>
            <a:r>
              <a:rPr lang="en-US" sz="1543" spc="30">
                <a:solidFill>
                  <a:srgbClr val="1800AD"/>
                </a:solidFill>
                <a:latin typeface="TAN Meringue"/>
                <a:ea typeface="TAN Meringue"/>
                <a:cs typeface="TAN Meringue"/>
                <a:sym typeface="TAN Meringue"/>
              </a:rPr>
              <a:t>”Activități de schimb cultural”</a:t>
            </a:r>
          </a:p>
          <a:p>
            <a:pPr algn="l">
              <a:lnSpc>
                <a:spcPts val="2577"/>
              </a:lnSpc>
            </a:pPr>
            <a:r>
              <a:rPr lang="en-US" sz="1543" spc="30">
                <a:solidFill>
                  <a:srgbClr val="000000"/>
                </a:solidFill>
                <a:latin typeface="TAN Meringue"/>
                <a:ea typeface="TAN Meringue"/>
                <a:cs typeface="TAN Meringue"/>
                <a:sym typeface="TAN Meringue"/>
              </a:rPr>
              <a:t>Prezentarea materialelor video realizate în PowerPoint sau Canva, având ca temă „Digital life in my country”. Prezentările au evidențiat obiceiurile digitale ale tinerilor, riscurile frecvente din mediul online, posibile soluții, dar și perspective culturale asupra utilizării tehnologiei în fiecare țară parteneră.</a:t>
            </a:r>
          </a:p>
          <a:p>
            <a:pPr marL="333243" lvl="1" indent="-166622" algn="l">
              <a:lnSpc>
                <a:spcPts val="2577"/>
              </a:lnSpc>
              <a:buFont typeface="Arial"/>
              <a:buChar char="•"/>
            </a:pPr>
            <a:r>
              <a:rPr lang="en-US" sz="1543" spc="30">
                <a:solidFill>
                  <a:srgbClr val="1800AD"/>
                </a:solidFill>
                <a:latin typeface="TAN Meringue"/>
                <a:ea typeface="TAN Meringue"/>
                <a:cs typeface="TAN Meringue"/>
                <a:sym typeface="TAN Meringue"/>
              </a:rPr>
              <a:t>”Startul provocării «Digital Detox»”</a:t>
            </a:r>
          </a:p>
          <a:p>
            <a:pPr algn="l">
              <a:lnSpc>
                <a:spcPts val="2577"/>
              </a:lnSpc>
            </a:pPr>
            <a:r>
              <a:rPr lang="en-US" sz="1543" spc="30">
                <a:solidFill>
                  <a:srgbClr val="000000"/>
                </a:solidFill>
                <a:latin typeface="TAN Meringue"/>
                <a:ea typeface="TAN Meringue"/>
                <a:cs typeface="TAN Meringue"/>
                <a:sym typeface="TAN Meringue"/>
              </a:rPr>
              <a:t>Țara gazdă a propus un moment de reflecție prin prezentarea ghidului „Digital Detox Challenge”, care încurajează reducerea timpului petrecut în fața ecranelor. Elevii au fost îndemnați să își stabilească obiective personale de diminuare a expunerii digitale și să țină, pe parcursul mobilității, un jurnal al experienței de detoxifiere digitală.</a:t>
            </a:r>
          </a:p>
          <a:p>
            <a:pPr algn="l">
              <a:lnSpc>
                <a:spcPts val="2577"/>
              </a:lnSpc>
            </a:pPr>
            <a:endParaRPr lang="en-US" sz="1543" spc="30">
              <a:solidFill>
                <a:srgbClr val="000000"/>
              </a:solidFill>
              <a:latin typeface="TAN Meringue"/>
              <a:ea typeface="TAN Meringue"/>
              <a:cs typeface="TAN Meringue"/>
              <a:sym typeface="TAN Meringue"/>
            </a:endParaRPr>
          </a:p>
        </p:txBody>
      </p:sp>
      <p:sp>
        <p:nvSpPr>
          <p:cNvPr id="12" name="TextBox 12"/>
          <p:cNvSpPr txBox="1"/>
          <p:nvPr/>
        </p:nvSpPr>
        <p:spPr>
          <a:xfrm>
            <a:off x="2584906" y="426405"/>
            <a:ext cx="3690529" cy="412860"/>
          </a:xfrm>
          <a:prstGeom prst="rect">
            <a:avLst/>
          </a:prstGeom>
        </p:spPr>
        <p:txBody>
          <a:bodyPr lIns="0" tIns="0" rIns="0" bIns="0" rtlCol="0" anchor="t">
            <a:spAutoFit/>
          </a:bodyPr>
          <a:lstStyle/>
          <a:p>
            <a:pPr algn="l">
              <a:lnSpc>
                <a:spcPts val="3493"/>
              </a:lnSpc>
              <a:spcBef>
                <a:spcPct val="0"/>
              </a:spcBef>
            </a:pPr>
            <a:r>
              <a:rPr lang="en-US" sz="2495">
                <a:solidFill>
                  <a:srgbClr val="0D5EAF"/>
                </a:solidFill>
                <a:latin typeface="TAN Meringue"/>
                <a:ea typeface="TAN Meringue"/>
                <a:cs typeface="TAN Meringue"/>
                <a:sym typeface="TAN Meringue"/>
              </a:rPr>
              <a:t>12 ianuarie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528730" y="301771"/>
            <a:ext cx="2964641" cy="5246370"/>
            <a:chOff x="0" y="0"/>
            <a:chExt cx="468630" cy="829310"/>
          </a:xfrm>
        </p:grpSpPr>
        <p:sp>
          <p:nvSpPr>
            <p:cNvPr id="3" name="Freeform 3"/>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4" name="Freeform 4"/>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5" name="Freeform 5"/>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6" name="Freeform 6"/>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7" name="Freeform 7"/>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2"/>
              <a:stretch>
                <a:fillRect t="-5492" b="-5492"/>
              </a:stretch>
            </a:blipFill>
          </p:spPr>
        </p:sp>
      </p:grpSp>
      <p:grpSp>
        <p:nvGrpSpPr>
          <p:cNvPr id="8" name="Group 8"/>
          <p:cNvGrpSpPr>
            <a:grpSpLocks noChangeAspect="1"/>
          </p:cNvGrpSpPr>
          <p:nvPr/>
        </p:nvGrpSpPr>
        <p:grpSpPr>
          <a:xfrm>
            <a:off x="12369674" y="301771"/>
            <a:ext cx="5593454" cy="4049660"/>
            <a:chOff x="0" y="0"/>
            <a:chExt cx="19050000" cy="13792200"/>
          </a:xfrm>
        </p:grpSpPr>
        <p:sp>
          <p:nvSpPr>
            <p:cNvPr id="9" name="Freeform 9"/>
            <p:cNvSpPr/>
            <p:nvPr/>
          </p:nvSpPr>
          <p:spPr>
            <a:xfrm>
              <a:off x="442975" y="444245"/>
              <a:ext cx="18188435" cy="12736705"/>
            </a:xfrm>
            <a:custGeom>
              <a:avLst/>
              <a:gdLst/>
              <a:ahLst/>
              <a:cxnLst/>
              <a:rect l="l" t="t" r="r" b="b"/>
              <a:pathLst>
                <a:path w="18188435" h="12736705">
                  <a:moveTo>
                    <a:pt x="17795876" y="12736704"/>
                  </a:moveTo>
                  <a:lnTo>
                    <a:pt x="279528" y="12689460"/>
                  </a:lnTo>
                  <a:cubicBezTo>
                    <a:pt x="124715" y="12689079"/>
                    <a:pt x="-507" y="12563096"/>
                    <a:pt x="1" y="12408409"/>
                  </a:cubicBezTo>
                  <a:lnTo>
                    <a:pt x="32386" y="358395"/>
                  </a:lnTo>
                  <a:cubicBezTo>
                    <a:pt x="32894" y="159894"/>
                    <a:pt x="194311" y="-507"/>
                    <a:pt x="392812" y="1"/>
                  </a:cubicBezTo>
                  <a:lnTo>
                    <a:pt x="17830040" y="46991"/>
                  </a:lnTo>
                  <a:cubicBezTo>
                    <a:pt x="18028541" y="47499"/>
                    <a:pt x="18188942" y="208916"/>
                    <a:pt x="18188433" y="407417"/>
                  </a:cubicBezTo>
                  <a:lnTo>
                    <a:pt x="18156048" y="12378183"/>
                  </a:lnTo>
                  <a:cubicBezTo>
                    <a:pt x="18155667" y="12576684"/>
                    <a:pt x="17994377" y="12737212"/>
                    <a:pt x="17795876" y="12736704"/>
                  </a:cubicBezTo>
                  <a:close/>
                </a:path>
              </a:pathLst>
            </a:custGeom>
            <a:blipFill>
              <a:blip r:embed="rId3"/>
              <a:stretch>
                <a:fillRect l="-12245" r="-12245"/>
              </a:stretch>
            </a:blipFill>
          </p:spPr>
        </p:sp>
        <p:sp>
          <p:nvSpPr>
            <p:cNvPr id="10" name="Freeform 10"/>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4"/>
              <a:stretch>
                <a:fillRect l="-17" r="-17"/>
              </a:stretch>
            </a:blipFill>
          </p:spPr>
        </p:sp>
      </p:grpSp>
      <p:grpSp>
        <p:nvGrpSpPr>
          <p:cNvPr id="11" name="Group 11"/>
          <p:cNvGrpSpPr>
            <a:grpSpLocks noChangeAspect="1"/>
          </p:cNvGrpSpPr>
          <p:nvPr/>
        </p:nvGrpSpPr>
        <p:grpSpPr>
          <a:xfrm>
            <a:off x="9652126" y="254966"/>
            <a:ext cx="2520922" cy="4461143"/>
            <a:chOff x="0" y="0"/>
            <a:chExt cx="468630" cy="829310"/>
          </a:xfrm>
        </p:grpSpPr>
        <p:sp>
          <p:nvSpPr>
            <p:cNvPr id="12" name="Freeform 12"/>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13" name="Freeform 13"/>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14" name="Freeform 14"/>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15" name="Freeform 15"/>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16" name="Freeform 16"/>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5"/>
              <a:stretch>
                <a:fillRect t="-5492" b="-5492"/>
              </a:stretch>
            </a:blipFill>
          </p:spPr>
        </p:sp>
      </p:grpSp>
      <p:grpSp>
        <p:nvGrpSpPr>
          <p:cNvPr id="17" name="Group 17"/>
          <p:cNvGrpSpPr>
            <a:grpSpLocks noChangeAspect="1"/>
          </p:cNvGrpSpPr>
          <p:nvPr/>
        </p:nvGrpSpPr>
        <p:grpSpPr>
          <a:xfrm>
            <a:off x="3921329" y="512177"/>
            <a:ext cx="5302837" cy="3839254"/>
            <a:chOff x="0" y="0"/>
            <a:chExt cx="19050000" cy="13792200"/>
          </a:xfrm>
        </p:grpSpPr>
        <p:sp>
          <p:nvSpPr>
            <p:cNvPr id="18" name="Freeform 18"/>
            <p:cNvSpPr/>
            <p:nvPr/>
          </p:nvSpPr>
          <p:spPr>
            <a:xfrm>
              <a:off x="442975" y="444245"/>
              <a:ext cx="18188435" cy="12736705"/>
            </a:xfrm>
            <a:custGeom>
              <a:avLst/>
              <a:gdLst/>
              <a:ahLst/>
              <a:cxnLst/>
              <a:rect l="l" t="t" r="r" b="b"/>
              <a:pathLst>
                <a:path w="18188435" h="12736705">
                  <a:moveTo>
                    <a:pt x="17795876" y="12736704"/>
                  </a:moveTo>
                  <a:lnTo>
                    <a:pt x="279528" y="12689460"/>
                  </a:lnTo>
                  <a:cubicBezTo>
                    <a:pt x="124715" y="12689079"/>
                    <a:pt x="-507" y="12563096"/>
                    <a:pt x="1" y="12408409"/>
                  </a:cubicBezTo>
                  <a:lnTo>
                    <a:pt x="32386" y="358395"/>
                  </a:lnTo>
                  <a:cubicBezTo>
                    <a:pt x="32894" y="159894"/>
                    <a:pt x="194311" y="-507"/>
                    <a:pt x="392812" y="1"/>
                  </a:cubicBezTo>
                  <a:lnTo>
                    <a:pt x="17830040" y="46991"/>
                  </a:lnTo>
                  <a:cubicBezTo>
                    <a:pt x="18028541" y="47499"/>
                    <a:pt x="18188942" y="208916"/>
                    <a:pt x="18188433" y="407417"/>
                  </a:cubicBezTo>
                  <a:lnTo>
                    <a:pt x="18156048" y="12378183"/>
                  </a:lnTo>
                  <a:cubicBezTo>
                    <a:pt x="18155667" y="12576684"/>
                    <a:pt x="17994377" y="12737212"/>
                    <a:pt x="17795876" y="12736704"/>
                  </a:cubicBezTo>
                  <a:close/>
                </a:path>
              </a:pathLst>
            </a:custGeom>
            <a:blipFill>
              <a:blip r:embed="rId6"/>
              <a:stretch>
                <a:fillRect l="-12245" r="-12245"/>
              </a:stretch>
            </a:blipFill>
          </p:spPr>
        </p:sp>
        <p:sp>
          <p:nvSpPr>
            <p:cNvPr id="19" name="Freeform 19"/>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4"/>
              <a:stretch>
                <a:fillRect l="-17" r="-17"/>
              </a:stretch>
            </a:blipFill>
          </p:spPr>
        </p:sp>
      </p:grpSp>
      <p:grpSp>
        <p:nvGrpSpPr>
          <p:cNvPr id="20" name="Group 20"/>
          <p:cNvGrpSpPr>
            <a:grpSpLocks noChangeAspect="1"/>
          </p:cNvGrpSpPr>
          <p:nvPr/>
        </p:nvGrpSpPr>
        <p:grpSpPr>
          <a:xfrm>
            <a:off x="15166400" y="4510368"/>
            <a:ext cx="2964641" cy="5246370"/>
            <a:chOff x="0" y="0"/>
            <a:chExt cx="468630" cy="829310"/>
          </a:xfrm>
        </p:grpSpPr>
        <p:sp>
          <p:nvSpPr>
            <p:cNvPr id="21" name="Freeform 21"/>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22" name="Freeform 22"/>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23" name="Freeform 23"/>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24" name="Freeform 24"/>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25" name="Freeform 25"/>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7"/>
              <a:stretch>
                <a:fillRect t="-5492" b="-5492"/>
              </a:stretch>
            </a:blipFill>
          </p:spPr>
        </p:sp>
      </p:grpSp>
      <p:grpSp>
        <p:nvGrpSpPr>
          <p:cNvPr id="26" name="Group 26"/>
          <p:cNvGrpSpPr>
            <a:grpSpLocks noChangeAspect="1"/>
          </p:cNvGrpSpPr>
          <p:nvPr/>
        </p:nvGrpSpPr>
        <p:grpSpPr>
          <a:xfrm>
            <a:off x="348923" y="5899273"/>
            <a:ext cx="2479435" cy="4387727"/>
            <a:chOff x="0" y="0"/>
            <a:chExt cx="468630" cy="829310"/>
          </a:xfrm>
        </p:grpSpPr>
        <p:sp>
          <p:nvSpPr>
            <p:cNvPr id="27" name="Freeform 27"/>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28" name="Freeform 28"/>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29" name="Freeform 29"/>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30" name="Freeform 30"/>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31" name="Freeform 31"/>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8"/>
              <a:stretch>
                <a:fillRect t="-5492" b="-5492"/>
              </a:stretch>
            </a:blipFill>
          </p:spPr>
        </p:sp>
      </p:grpSp>
      <p:grpSp>
        <p:nvGrpSpPr>
          <p:cNvPr id="32" name="Group 32"/>
          <p:cNvGrpSpPr>
            <a:grpSpLocks noChangeAspect="1"/>
          </p:cNvGrpSpPr>
          <p:nvPr/>
        </p:nvGrpSpPr>
        <p:grpSpPr>
          <a:xfrm>
            <a:off x="3635693" y="4510368"/>
            <a:ext cx="2964641" cy="5246370"/>
            <a:chOff x="0" y="0"/>
            <a:chExt cx="468630" cy="829310"/>
          </a:xfrm>
        </p:grpSpPr>
        <p:sp>
          <p:nvSpPr>
            <p:cNvPr id="33" name="Freeform 33"/>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34" name="Freeform 34"/>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35" name="Freeform 35"/>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36" name="Freeform 36"/>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37" name="Freeform 37"/>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9"/>
              <a:stretch>
                <a:fillRect t="-5492" b="-5492"/>
              </a:stretch>
            </a:blipFill>
          </p:spPr>
        </p:sp>
      </p:grpSp>
      <p:grpSp>
        <p:nvGrpSpPr>
          <p:cNvPr id="38" name="Group 38"/>
          <p:cNvGrpSpPr>
            <a:grpSpLocks noChangeAspect="1"/>
          </p:cNvGrpSpPr>
          <p:nvPr/>
        </p:nvGrpSpPr>
        <p:grpSpPr>
          <a:xfrm>
            <a:off x="9907875" y="5449902"/>
            <a:ext cx="5260219" cy="3808398"/>
            <a:chOff x="0" y="0"/>
            <a:chExt cx="19050000" cy="13792200"/>
          </a:xfrm>
        </p:grpSpPr>
        <p:sp>
          <p:nvSpPr>
            <p:cNvPr id="39" name="Freeform 39"/>
            <p:cNvSpPr/>
            <p:nvPr/>
          </p:nvSpPr>
          <p:spPr>
            <a:xfrm>
              <a:off x="442975" y="444245"/>
              <a:ext cx="18188435" cy="12736705"/>
            </a:xfrm>
            <a:custGeom>
              <a:avLst/>
              <a:gdLst/>
              <a:ahLst/>
              <a:cxnLst/>
              <a:rect l="l" t="t" r="r" b="b"/>
              <a:pathLst>
                <a:path w="18188435" h="12736705">
                  <a:moveTo>
                    <a:pt x="17795876" y="12736704"/>
                  </a:moveTo>
                  <a:lnTo>
                    <a:pt x="279528" y="12689460"/>
                  </a:lnTo>
                  <a:cubicBezTo>
                    <a:pt x="124715" y="12689079"/>
                    <a:pt x="-507" y="12563096"/>
                    <a:pt x="1" y="12408409"/>
                  </a:cubicBezTo>
                  <a:lnTo>
                    <a:pt x="32386" y="358395"/>
                  </a:lnTo>
                  <a:cubicBezTo>
                    <a:pt x="32894" y="159894"/>
                    <a:pt x="194311" y="-507"/>
                    <a:pt x="392812" y="1"/>
                  </a:cubicBezTo>
                  <a:lnTo>
                    <a:pt x="17830040" y="46991"/>
                  </a:lnTo>
                  <a:cubicBezTo>
                    <a:pt x="18028541" y="47499"/>
                    <a:pt x="18188942" y="208916"/>
                    <a:pt x="18188433" y="407417"/>
                  </a:cubicBezTo>
                  <a:lnTo>
                    <a:pt x="18156048" y="12378183"/>
                  </a:lnTo>
                  <a:cubicBezTo>
                    <a:pt x="18155667" y="12576684"/>
                    <a:pt x="17994377" y="12737212"/>
                    <a:pt x="17795876" y="12736704"/>
                  </a:cubicBezTo>
                  <a:close/>
                </a:path>
              </a:pathLst>
            </a:custGeom>
            <a:blipFill>
              <a:blip r:embed="rId10"/>
              <a:stretch>
                <a:fillRect l="-12245" r="-12245"/>
              </a:stretch>
            </a:blipFill>
          </p:spPr>
        </p:sp>
        <p:sp>
          <p:nvSpPr>
            <p:cNvPr id="40" name="Freeform 40"/>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4"/>
              <a:stretch>
                <a:fillRect l="-17" r="-17"/>
              </a:stretch>
            </a:blipFill>
          </p:spPr>
        </p:sp>
      </p:grpSp>
      <p:grpSp>
        <p:nvGrpSpPr>
          <p:cNvPr id="41" name="Group 41"/>
          <p:cNvGrpSpPr>
            <a:grpSpLocks noChangeAspect="1"/>
          </p:cNvGrpSpPr>
          <p:nvPr/>
        </p:nvGrpSpPr>
        <p:grpSpPr>
          <a:xfrm>
            <a:off x="6771784" y="4894659"/>
            <a:ext cx="2964641" cy="5246370"/>
            <a:chOff x="0" y="0"/>
            <a:chExt cx="468630" cy="829310"/>
          </a:xfrm>
        </p:grpSpPr>
        <p:sp>
          <p:nvSpPr>
            <p:cNvPr id="42" name="Freeform 42"/>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43" name="Freeform 43"/>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44" name="Freeform 44"/>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45" name="Freeform 45"/>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46" name="Freeform 46"/>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11"/>
              <a:stretch>
                <a:fillRect t="-5492" b="-5492"/>
              </a:stretch>
            </a:blipFill>
          </p:spPr>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491541" y="262334"/>
            <a:ext cx="2616611" cy="4630479"/>
            <a:chOff x="0" y="0"/>
            <a:chExt cx="468630" cy="829310"/>
          </a:xfrm>
        </p:grpSpPr>
        <p:sp>
          <p:nvSpPr>
            <p:cNvPr id="3" name="Freeform 3"/>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4" name="Freeform 4"/>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5" name="Freeform 5"/>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6" name="Freeform 6"/>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7" name="Freeform 7"/>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2"/>
              <a:stretch>
                <a:fillRect t="-5492" b="-5492"/>
              </a:stretch>
            </a:blipFill>
          </p:spPr>
        </p:sp>
      </p:grpSp>
      <p:grpSp>
        <p:nvGrpSpPr>
          <p:cNvPr id="8" name="Group 8"/>
          <p:cNvGrpSpPr>
            <a:grpSpLocks noChangeAspect="1"/>
          </p:cNvGrpSpPr>
          <p:nvPr/>
        </p:nvGrpSpPr>
        <p:grpSpPr>
          <a:xfrm>
            <a:off x="11525794" y="262334"/>
            <a:ext cx="6534103" cy="4730691"/>
            <a:chOff x="0" y="0"/>
            <a:chExt cx="19050000" cy="13792200"/>
          </a:xfrm>
        </p:grpSpPr>
        <p:sp>
          <p:nvSpPr>
            <p:cNvPr id="9" name="Freeform 9"/>
            <p:cNvSpPr/>
            <p:nvPr/>
          </p:nvSpPr>
          <p:spPr>
            <a:xfrm>
              <a:off x="442975" y="444245"/>
              <a:ext cx="18188435" cy="12736705"/>
            </a:xfrm>
            <a:custGeom>
              <a:avLst/>
              <a:gdLst/>
              <a:ahLst/>
              <a:cxnLst/>
              <a:rect l="l" t="t" r="r" b="b"/>
              <a:pathLst>
                <a:path w="18188435" h="12736705">
                  <a:moveTo>
                    <a:pt x="17795876" y="12736704"/>
                  </a:moveTo>
                  <a:lnTo>
                    <a:pt x="279528" y="12689460"/>
                  </a:lnTo>
                  <a:cubicBezTo>
                    <a:pt x="124715" y="12689079"/>
                    <a:pt x="-507" y="12563096"/>
                    <a:pt x="1" y="12408409"/>
                  </a:cubicBezTo>
                  <a:lnTo>
                    <a:pt x="32386" y="358395"/>
                  </a:lnTo>
                  <a:cubicBezTo>
                    <a:pt x="32894" y="159894"/>
                    <a:pt x="194311" y="-507"/>
                    <a:pt x="392812" y="1"/>
                  </a:cubicBezTo>
                  <a:lnTo>
                    <a:pt x="17830040" y="46991"/>
                  </a:lnTo>
                  <a:cubicBezTo>
                    <a:pt x="18028541" y="47499"/>
                    <a:pt x="18188942" y="208916"/>
                    <a:pt x="18188433" y="407417"/>
                  </a:cubicBezTo>
                  <a:lnTo>
                    <a:pt x="18156048" y="12378183"/>
                  </a:lnTo>
                  <a:cubicBezTo>
                    <a:pt x="18155667" y="12576684"/>
                    <a:pt x="17994377" y="12737212"/>
                    <a:pt x="17795876" y="12736704"/>
                  </a:cubicBezTo>
                  <a:close/>
                </a:path>
              </a:pathLst>
            </a:custGeom>
            <a:blipFill>
              <a:blip r:embed="rId3"/>
              <a:stretch>
                <a:fillRect l="-12245" r="-12245"/>
              </a:stretch>
            </a:blipFill>
          </p:spPr>
        </p:sp>
        <p:sp>
          <p:nvSpPr>
            <p:cNvPr id="10" name="Freeform 10"/>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4"/>
              <a:stretch>
                <a:fillRect l="-17" r="-17"/>
              </a:stretch>
            </a:blipFill>
          </p:spPr>
        </p:sp>
      </p:grpSp>
      <p:grpSp>
        <p:nvGrpSpPr>
          <p:cNvPr id="11" name="Group 11"/>
          <p:cNvGrpSpPr>
            <a:grpSpLocks noChangeAspect="1"/>
          </p:cNvGrpSpPr>
          <p:nvPr/>
        </p:nvGrpSpPr>
        <p:grpSpPr>
          <a:xfrm>
            <a:off x="8080676" y="5143500"/>
            <a:ext cx="6890235" cy="4988530"/>
            <a:chOff x="0" y="0"/>
            <a:chExt cx="19050000" cy="13792200"/>
          </a:xfrm>
        </p:grpSpPr>
        <p:sp>
          <p:nvSpPr>
            <p:cNvPr id="12" name="Freeform 12"/>
            <p:cNvSpPr/>
            <p:nvPr/>
          </p:nvSpPr>
          <p:spPr>
            <a:xfrm>
              <a:off x="442975" y="444245"/>
              <a:ext cx="18188435" cy="12736705"/>
            </a:xfrm>
            <a:custGeom>
              <a:avLst/>
              <a:gdLst/>
              <a:ahLst/>
              <a:cxnLst/>
              <a:rect l="l" t="t" r="r" b="b"/>
              <a:pathLst>
                <a:path w="18188435" h="12736705">
                  <a:moveTo>
                    <a:pt x="17795876" y="12736704"/>
                  </a:moveTo>
                  <a:lnTo>
                    <a:pt x="279528" y="12689460"/>
                  </a:lnTo>
                  <a:cubicBezTo>
                    <a:pt x="124715" y="12689079"/>
                    <a:pt x="-507" y="12563096"/>
                    <a:pt x="1" y="12408409"/>
                  </a:cubicBezTo>
                  <a:lnTo>
                    <a:pt x="32386" y="358395"/>
                  </a:lnTo>
                  <a:cubicBezTo>
                    <a:pt x="32894" y="159894"/>
                    <a:pt x="194311" y="-507"/>
                    <a:pt x="392812" y="1"/>
                  </a:cubicBezTo>
                  <a:lnTo>
                    <a:pt x="17830040" y="46991"/>
                  </a:lnTo>
                  <a:cubicBezTo>
                    <a:pt x="18028541" y="47499"/>
                    <a:pt x="18188942" y="208916"/>
                    <a:pt x="18188433" y="407417"/>
                  </a:cubicBezTo>
                  <a:lnTo>
                    <a:pt x="18156048" y="12378183"/>
                  </a:lnTo>
                  <a:cubicBezTo>
                    <a:pt x="18155667" y="12576684"/>
                    <a:pt x="17994377" y="12737212"/>
                    <a:pt x="17795876" y="12736704"/>
                  </a:cubicBezTo>
                  <a:close/>
                </a:path>
              </a:pathLst>
            </a:custGeom>
            <a:blipFill>
              <a:blip r:embed="rId5"/>
              <a:stretch>
                <a:fillRect l="-12245" r="-12245"/>
              </a:stretch>
            </a:blipFill>
          </p:spPr>
        </p:sp>
        <p:sp>
          <p:nvSpPr>
            <p:cNvPr id="13" name="Freeform 13"/>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4"/>
              <a:stretch>
                <a:fillRect l="-17" r="-17"/>
              </a:stretch>
            </a:blipFill>
          </p:spPr>
        </p:sp>
      </p:grpSp>
      <p:grpSp>
        <p:nvGrpSpPr>
          <p:cNvPr id="14" name="Group 14"/>
          <p:cNvGrpSpPr>
            <a:grpSpLocks noChangeAspect="1"/>
          </p:cNvGrpSpPr>
          <p:nvPr/>
        </p:nvGrpSpPr>
        <p:grpSpPr>
          <a:xfrm>
            <a:off x="8561153" y="597619"/>
            <a:ext cx="2964641" cy="5246370"/>
            <a:chOff x="0" y="0"/>
            <a:chExt cx="468630" cy="829310"/>
          </a:xfrm>
        </p:grpSpPr>
        <p:sp>
          <p:nvSpPr>
            <p:cNvPr id="15" name="Freeform 15"/>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16" name="Freeform 16"/>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17" name="Freeform 17"/>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18" name="Freeform 18"/>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19" name="Freeform 19"/>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6"/>
              <a:stretch>
                <a:fillRect t="-5492" b="-5492"/>
              </a:stretch>
            </a:blipFill>
          </p:spPr>
        </p:sp>
      </p:grpSp>
      <p:grpSp>
        <p:nvGrpSpPr>
          <p:cNvPr id="20" name="Group 20"/>
          <p:cNvGrpSpPr>
            <a:grpSpLocks noChangeAspect="1"/>
          </p:cNvGrpSpPr>
          <p:nvPr/>
        </p:nvGrpSpPr>
        <p:grpSpPr>
          <a:xfrm>
            <a:off x="3231098" y="742706"/>
            <a:ext cx="5207110" cy="3769947"/>
            <a:chOff x="0" y="0"/>
            <a:chExt cx="19050000" cy="13792200"/>
          </a:xfrm>
        </p:grpSpPr>
        <p:sp>
          <p:nvSpPr>
            <p:cNvPr id="21" name="Freeform 21"/>
            <p:cNvSpPr/>
            <p:nvPr/>
          </p:nvSpPr>
          <p:spPr>
            <a:xfrm>
              <a:off x="442975" y="444245"/>
              <a:ext cx="18188435" cy="12736705"/>
            </a:xfrm>
            <a:custGeom>
              <a:avLst/>
              <a:gdLst/>
              <a:ahLst/>
              <a:cxnLst/>
              <a:rect l="l" t="t" r="r" b="b"/>
              <a:pathLst>
                <a:path w="18188435" h="12736705">
                  <a:moveTo>
                    <a:pt x="17795876" y="12736704"/>
                  </a:moveTo>
                  <a:lnTo>
                    <a:pt x="279528" y="12689460"/>
                  </a:lnTo>
                  <a:cubicBezTo>
                    <a:pt x="124715" y="12689079"/>
                    <a:pt x="-507" y="12563096"/>
                    <a:pt x="1" y="12408409"/>
                  </a:cubicBezTo>
                  <a:lnTo>
                    <a:pt x="32386" y="358395"/>
                  </a:lnTo>
                  <a:cubicBezTo>
                    <a:pt x="32894" y="159894"/>
                    <a:pt x="194311" y="-507"/>
                    <a:pt x="392812" y="1"/>
                  </a:cubicBezTo>
                  <a:lnTo>
                    <a:pt x="17830040" y="46991"/>
                  </a:lnTo>
                  <a:cubicBezTo>
                    <a:pt x="18028541" y="47499"/>
                    <a:pt x="18188942" y="208916"/>
                    <a:pt x="18188433" y="407417"/>
                  </a:cubicBezTo>
                  <a:lnTo>
                    <a:pt x="18156048" y="12378183"/>
                  </a:lnTo>
                  <a:cubicBezTo>
                    <a:pt x="18155667" y="12576684"/>
                    <a:pt x="17994377" y="12737212"/>
                    <a:pt x="17795876" y="12736704"/>
                  </a:cubicBezTo>
                  <a:close/>
                </a:path>
              </a:pathLst>
            </a:custGeom>
            <a:blipFill>
              <a:blip r:embed="rId7"/>
              <a:stretch>
                <a:fillRect l="-12245" r="-12245"/>
              </a:stretch>
            </a:blipFill>
          </p:spPr>
        </p:sp>
        <p:sp>
          <p:nvSpPr>
            <p:cNvPr id="22" name="Freeform 22"/>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4"/>
              <a:stretch>
                <a:fillRect l="-17" r="-17"/>
              </a:stretch>
            </a:blipFill>
          </p:spPr>
        </p:sp>
      </p:grpSp>
      <p:grpSp>
        <p:nvGrpSpPr>
          <p:cNvPr id="23" name="Group 23"/>
          <p:cNvGrpSpPr>
            <a:grpSpLocks noChangeAspect="1"/>
          </p:cNvGrpSpPr>
          <p:nvPr/>
        </p:nvGrpSpPr>
        <p:grpSpPr>
          <a:xfrm>
            <a:off x="15660395" y="5594116"/>
            <a:ext cx="2163967" cy="3829459"/>
            <a:chOff x="0" y="0"/>
            <a:chExt cx="468630" cy="829310"/>
          </a:xfrm>
        </p:grpSpPr>
        <p:sp>
          <p:nvSpPr>
            <p:cNvPr id="24" name="Freeform 24"/>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25" name="Freeform 25"/>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26" name="Freeform 26"/>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27" name="Freeform 27"/>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28" name="Freeform 28"/>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8"/>
              <a:stretch>
                <a:fillRect t="-5492" b="-5492"/>
              </a:stretch>
            </a:blipFill>
          </p:spPr>
        </p:sp>
      </p:grpSp>
      <p:grpSp>
        <p:nvGrpSpPr>
          <p:cNvPr id="29" name="Group 29"/>
          <p:cNvGrpSpPr>
            <a:grpSpLocks noChangeAspect="1"/>
          </p:cNvGrpSpPr>
          <p:nvPr/>
        </p:nvGrpSpPr>
        <p:grpSpPr>
          <a:xfrm>
            <a:off x="596031" y="5162915"/>
            <a:ext cx="2407632" cy="4260660"/>
            <a:chOff x="0" y="0"/>
            <a:chExt cx="468630" cy="829310"/>
          </a:xfrm>
        </p:grpSpPr>
        <p:sp>
          <p:nvSpPr>
            <p:cNvPr id="30" name="Freeform 30"/>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31" name="Freeform 31"/>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32" name="Freeform 32"/>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33" name="Freeform 33"/>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34" name="Freeform 34"/>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9"/>
              <a:stretch>
                <a:fillRect t="-5492" b="-5492"/>
              </a:stretch>
            </a:blipFill>
          </p:spPr>
        </p:sp>
      </p:grpSp>
      <p:grpSp>
        <p:nvGrpSpPr>
          <p:cNvPr id="35" name="Group 35"/>
          <p:cNvGrpSpPr>
            <a:grpSpLocks noChangeAspect="1"/>
          </p:cNvGrpSpPr>
          <p:nvPr/>
        </p:nvGrpSpPr>
        <p:grpSpPr>
          <a:xfrm>
            <a:off x="3808385" y="4885660"/>
            <a:ext cx="2964641" cy="5246370"/>
            <a:chOff x="0" y="0"/>
            <a:chExt cx="468630" cy="829310"/>
          </a:xfrm>
        </p:grpSpPr>
        <p:sp>
          <p:nvSpPr>
            <p:cNvPr id="36" name="Freeform 36"/>
            <p:cNvSpPr/>
            <p:nvPr/>
          </p:nvSpPr>
          <p:spPr>
            <a:xfrm>
              <a:off x="0" y="0"/>
              <a:ext cx="468630" cy="829310"/>
            </a:xfrm>
            <a:custGeom>
              <a:avLst/>
              <a:gdLst/>
              <a:ahLst/>
              <a:cxnLst/>
              <a:rect l="l" t="t" r="r" b="b"/>
              <a:pathLst>
                <a:path w="468630" h="829310">
                  <a:moveTo>
                    <a:pt x="436880" y="829310"/>
                  </a:moveTo>
                  <a:lnTo>
                    <a:pt x="31750" y="829310"/>
                  </a:lnTo>
                  <a:cubicBezTo>
                    <a:pt x="22860" y="829310"/>
                    <a:pt x="13970" y="824230"/>
                    <a:pt x="8890" y="816610"/>
                  </a:cubicBezTo>
                  <a:cubicBezTo>
                    <a:pt x="2540" y="810260"/>
                    <a:pt x="0" y="802640"/>
                    <a:pt x="0" y="792480"/>
                  </a:cubicBezTo>
                  <a:lnTo>
                    <a:pt x="0" y="33020"/>
                  </a:lnTo>
                  <a:cubicBezTo>
                    <a:pt x="0" y="13970"/>
                    <a:pt x="12700" y="0"/>
                    <a:pt x="30480" y="0"/>
                  </a:cubicBezTo>
                  <a:lnTo>
                    <a:pt x="438150" y="0"/>
                  </a:lnTo>
                  <a:cubicBezTo>
                    <a:pt x="454660" y="0"/>
                    <a:pt x="468630" y="15240"/>
                    <a:pt x="468630" y="34290"/>
                  </a:cubicBezTo>
                  <a:lnTo>
                    <a:pt x="468630" y="795020"/>
                  </a:lnTo>
                  <a:cubicBezTo>
                    <a:pt x="467360" y="814070"/>
                    <a:pt x="453390" y="829310"/>
                    <a:pt x="436880" y="829310"/>
                  </a:cubicBezTo>
                  <a:close/>
                  <a:moveTo>
                    <a:pt x="10160" y="810260"/>
                  </a:moveTo>
                  <a:cubicBezTo>
                    <a:pt x="15240" y="819150"/>
                    <a:pt x="22860" y="824230"/>
                    <a:pt x="31750" y="824230"/>
                  </a:cubicBezTo>
                  <a:lnTo>
                    <a:pt x="436880" y="824230"/>
                  </a:lnTo>
                  <a:cubicBezTo>
                    <a:pt x="450850" y="824230"/>
                    <a:pt x="462280" y="810260"/>
                    <a:pt x="462280" y="793750"/>
                  </a:cubicBezTo>
                  <a:lnTo>
                    <a:pt x="462280" y="34290"/>
                  </a:lnTo>
                  <a:cubicBezTo>
                    <a:pt x="462280" y="17780"/>
                    <a:pt x="450850" y="3810"/>
                    <a:pt x="436880" y="3810"/>
                  </a:cubicBezTo>
                  <a:lnTo>
                    <a:pt x="29210" y="3810"/>
                  </a:lnTo>
                  <a:cubicBezTo>
                    <a:pt x="15240" y="3810"/>
                    <a:pt x="3810" y="15240"/>
                    <a:pt x="3810" y="31750"/>
                  </a:cubicBezTo>
                  <a:lnTo>
                    <a:pt x="3810" y="792480"/>
                  </a:lnTo>
                  <a:cubicBezTo>
                    <a:pt x="5080" y="800100"/>
                    <a:pt x="6350" y="805180"/>
                    <a:pt x="10160" y="810260"/>
                  </a:cubicBezTo>
                  <a:close/>
                  <a:moveTo>
                    <a:pt x="436880" y="722630"/>
                  </a:moveTo>
                  <a:lnTo>
                    <a:pt x="31750" y="722630"/>
                  </a:lnTo>
                  <a:lnTo>
                    <a:pt x="31750" y="77470"/>
                  </a:lnTo>
                  <a:lnTo>
                    <a:pt x="436880" y="77470"/>
                  </a:lnTo>
                  <a:lnTo>
                    <a:pt x="436880" y="722630"/>
                  </a:lnTo>
                  <a:close/>
                  <a:moveTo>
                    <a:pt x="36830" y="718820"/>
                  </a:moveTo>
                  <a:lnTo>
                    <a:pt x="431800" y="718820"/>
                  </a:lnTo>
                  <a:lnTo>
                    <a:pt x="431800" y="83820"/>
                  </a:lnTo>
                  <a:lnTo>
                    <a:pt x="36830" y="83820"/>
                  </a:lnTo>
                  <a:lnTo>
                    <a:pt x="36830" y="718820"/>
                  </a:lnTo>
                  <a:close/>
                </a:path>
              </a:pathLst>
            </a:custGeom>
            <a:solidFill>
              <a:srgbClr val="332F30"/>
            </a:solidFill>
          </p:spPr>
        </p:sp>
        <p:sp>
          <p:nvSpPr>
            <p:cNvPr id="37" name="Freeform 37"/>
            <p:cNvSpPr/>
            <p:nvPr/>
          </p:nvSpPr>
          <p:spPr>
            <a:xfrm>
              <a:off x="1270" y="2540"/>
              <a:ext cx="462368" cy="825500"/>
            </a:xfrm>
            <a:custGeom>
              <a:avLst/>
              <a:gdLst/>
              <a:ahLst/>
              <a:cxnLst/>
              <a:rect l="l" t="t" r="r" b="b"/>
              <a:pathLst>
                <a:path w="462368" h="825500">
                  <a:moveTo>
                    <a:pt x="435610" y="0"/>
                  </a:moveTo>
                  <a:lnTo>
                    <a:pt x="27940" y="0"/>
                  </a:lnTo>
                  <a:cubicBezTo>
                    <a:pt x="12700" y="0"/>
                    <a:pt x="0" y="12700"/>
                    <a:pt x="0" y="30480"/>
                  </a:cubicBezTo>
                  <a:lnTo>
                    <a:pt x="0" y="791210"/>
                  </a:lnTo>
                  <a:cubicBezTo>
                    <a:pt x="0" y="800100"/>
                    <a:pt x="2540" y="807720"/>
                    <a:pt x="7620" y="814070"/>
                  </a:cubicBezTo>
                  <a:cubicBezTo>
                    <a:pt x="6350" y="812800"/>
                    <a:pt x="6350" y="811530"/>
                    <a:pt x="6350" y="810260"/>
                  </a:cubicBezTo>
                  <a:cubicBezTo>
                    <a:pt x="11430" y="819150"/>
                    <a:pt x="20320" y="825500"/>
                    <a:pt x="30480" y="825500"/>
                  </a:cubicBezTo>
                  <a:lnTo>
                    <a:pt x="434340" y="825500"/>
                  </a:lnTo>
                  <a:cubicBezTo>
                    <a:pt x="449580" y="825500"/>
                    <a:pt x="462280" y="811530"/>
                    <a:pt x="462280" y="793750"/>
                  </a:cubicBezTo>
                  <a:lnTo>
                    <a:pt x="462280" y="31750"/>
                  </a:lnTo>
                  <a:cubicBezTo>
                    <a:pt x="463550" y="13970"/>
                    <a:pt x="450850" y="0"/>
                    <a:pt x="435610" y="0"/>
                  </a:cubicBezTo>
                  <a:close/>
                  <a:moveTo>
                    <a:pt x="433070" y="717550"/>
                  </a:moveTo>
                  <a:lnTo>
                    <a:pt x="33020" y="717550"/>
                  </a:lnTo>
                  <a:lnTo>
                    <a:pt x="33020" y="77470"/>
                  </a:lnTo>
                  <a:lnTo>
                    <a:pt x="433070" y="77470"/>
                  </a:lnTo>
                  <a:lnTo>
                    <a:pt x="433070" y="717550"/>
                  </a:lnTo>
                  <a:close/>
                </a:path>
              </a:pathLst>
            </a:custGeom>
            <a:solidFill>
              <a:srgbClr val="E9EBEA"/>
            </a:solidFill>
          </p:spPr>
        </p:sp>
        <p:sp>
          <p:nvSpPr>
            <p:cNvPr id="38" name="Freeform 38"/>
            <p:cNvSpPr/>
            <p:nvPr/>
          </p:nvSpPr>
          <p:spPr>
            <a:xfrm>
              <a:off x="208280" y="754380"/>
              <a:ext cx="52158" cy="52070"/>
            </a:xfrm>
            <a:custGeom>
              <a:avLst/>
              <a:gdLst/>
              <a:ahLst/>
              <a:cxnLst/>
              <a:rect l="l" t="t" r="r" b="b"/>
              <a:pathLst>
                <a:path w="52158" h="52070">
                  <a:moveTo>
                    <a:pt x="26670" y="0"/>
                  </a:moveTo>
                  <a:cubicBezTo>
                    <a:pt x="12700" y="0"/>
                    <a:pt x="0" y="11430"/>
                    <a:pt x="0" y="26670"/>
                  </a:cubicBezTo>
                  <a:lnTo>
                    <a:pt x="0" y="31750"/>
                  </a:lnTo>
                  <a:lnTo>
                    <a:pt x="0" y="34290"/>
                  </a:lnTo>
                  <a:cubicBezTo>
                    <a:pt x="0" y="35560"/>
                    <a:pt x="0" y="36830"/>
                    <a:pt x="1270" y="36830"/>
                  </a:cubicBezTo>
                  <a:cubicBezTo>
                    <a:pt x="1270" y="36830"/>
                    <a:pt x="1270" y="38100"/>
                    <a:pt x="2540" y="38100"/>
                  </a:cubicBezTo>
                  <a:cubicBezTo>
                    <a:pt x="2540" y="39370"/>
                    <a:pt x="3810" y="39370"/>
                    <a:pt x="3810" y="40640"/>
                  </a:cubicBezTo>
                  <a:lnTo>
                    <a:pt x="5080" y="41910"/>
                  </a:lnTo>
                  <a:cubicBezTo>
                    <a:pt x="5080" y="43180"/>
                    <a:pt x="6350" y="43180"/>
                    <a:pt x="7620" y="44450"/>
                  </a:cubicBezTo>
                  <a:lnTo>
                    <a:pt x="8890" y="45720"/>
                  </a:lnTo>
                  <a:lnTo>
                    <a:pt x="11430" y="48260"/>
                  </a:lnTo>
                  <a:cubicBezTo>
                    <a:pt x="11430" y="48260"/>
                    <a:pt x="12700" y="48260"/>
                    <a:pt x="12700" y="49530"/>
                  </a:cubicBezTo>
                  <a:cubicBezTo>
                    <a:pt x="13970" y="49530"/>
                    <a:pt x="15240" y="50800"/>
                    <a:pt x="15240" y="50800"/>
                  </a:cubicBezTo>
                  <a:lnTo>
                    <a:pt x="16510" y="50800"/>
                  </a:lnTo>
                  <a:cubicBezTo>
                    <a:pt x="17780" y="50800"/>
                    <a:pt x="19050" y="52070"/>
                    <a:pt x="20320" y="52070"/>
                  </a:cubicBezTo>
                  <a:lnTo>
                    <a:pt x="21590" y="52070"/>
                  </a:lnTo>
                  <a:cubicBezTo>
                    <a:pt x="21590" y="52070"/>
                    <a:pt x="25400" y="52070"/>
                    <a:pt x="26670" y="52070"/>
                  </a:cubicBezTo>
                  <a:cubicBezTo>
                    <a:pt x="39370" y="52070"/>
                    <a:pt x="50800" y="43180"/>
                    <a:pt x="52070" y="31750"/>
                  </a:cubicBezTo>
                  <a:lnTo>
                    <a:pt x="52070" y="30480"/>
                  </a:lnTo>
                  <a:lnTo>
                    <a:pt x="52070" y="25400"/>
                  </a:lnTo>
                  <a:cubicBezTo>
                    <a:pt x="53340" y="11430"/>
                    <a:pt x="40640" y="0"/>
                    <a:pt x="26670" y="0"/>
                  </a:cubicBezTo>
                  <a:close/>
                </a:path>
              </a:pathLst>
            </a:custGeom>
            <a:solidFill>
              <a:srgbClr val="ADADAD"/>
            </a:solidFill>
          </p:spPr>
        </p:sp>
        <p:sp>
          <p:nvSpPr>
            <p:cNvPr id="39" name="Freeform 39"/>
            <p:cNvSpPr/>
            <p:nvPr/>
          </p:nvSpPr>
          <p:spPr>
            <a:xfrm>
              <a:off x="184150" y="35560"/>
              <a:ext cx="100330" cy="7620"/>
            </a:xfrm>
            <a:custGeom>
              <a:avLst/>
              <a:gdLst/>
              <a:ahLst/>
              <a:cxnLst/>
              <a:rect l="l" t="t" r="r" b="b"/>
              <a:pathLst>
                <a:path w="100330" h="7620">
                  <a:moveTo>
                    <a:pt x="97790" y="1270"/>
                  </a:moveTo>
                  <a:lnTo>
                    <a:pt x="3810" y="1270"/>
                  </a:lnTo>
                  <a:cubicBezTo>
                    <a:pt x="2540" y="1270"/>
                    <a:pt x="1270" y="1270"/>
                    <a:pt x="0" y="0"/>
                  </a:cubicBezTo>
                  <a:cubicBezTo>
                    <a:pt x="1270" y="3810"/>
                    <a:pt x="3810" y="7620"/>
                    <a:pt x="6350" y="7620"/>
                  </a:cubicBezTo>
                  <a:lnTo>
                    <a:pt x="93980" y="7620"/>
                  </a:lnTo>
                  <a:cubicBezTo>
                    <a:pt x="96520" y="7620"/>
                    <a:pt x="99060" y="5080"/>
                    <a:pt x="100330" y="0"/>
                  </a:cubicBezTo>
                  <a:cubicBezTo>
                    <a:pt x="99060" y="1270"/>
                    <a:pt x="99060" y="1270"/>
                    <a:pt x="97790" y="1270"/>
                  </a:cubicBezTo>
                  <a:close/>
                </a:path>
              </a:pathLst>
            </a:custGeom>
            <a:solidFill>
              <a:srgbClr val="000000"/>
            </a:solidFill>
          </p:spPr>
        </p:sp>
        <p:sp>
          <p:nvSpPr>
            <p:cNvPr id="40" name="Freeform 40"/>
            <p:cNvSpPr/>
            <p:nvPr/>
          </p:nvSpPr>
          <p:spPr>
            <a:xfrm>
              <a:off x="25400" y="66040"/>
              <a:ext cx="417830" cy="669290"/>
            </a:xfrm>
            <a:custGeom>
              <a:avLst/>
              <a:gdLst/>
              <a:ahLst/>
              <a:cxnLst/>
              <a:rect l="l" t="t" r="r" b="b"/>
              <a:pathLst>
                <a:path w="417830" h="669290">
                  <a:moveTo>
                    <a:pt x="0" y="0"/>
                  </a:moveTo>
                  <a:lnTo>
                    <a:pt x="417830" y="0"/>
                  </a:lnTo>
                  <a:lnTo>
                    <a:pt x="417830" y="669290"/>
                  </a:lnTo>
                  <a:lnTo>
                    <a:pt x="0" y="669290"/>
                  </a:lnTo>
                  <a:close/>
                </a:path>
              </a:pathLst>
            </a:custGeom>
            <a:blipFill>
              <a:blip r:embed="rId10"/>
              <a:stretch>
                <a:fillRect t="-5492" b="-5492"/>
              </a:stretch>
            </a:blipFill>
          </p:spPr>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grpSp>
        <p:nvGrpSpPr>
          <p:cNvPr id="2" name="Group 2"/>
          <p:cNvGrpSpPr/>
          <p:nvPr/>
        </p:nvGrpSpPr>
        <p:grpSpPr>
          <a:xfrm>
            <a:off x="-622038" y="1423572"/>
            <a:ext cx="7362317" cy="6181317"/>
            <a:chOff x="0" y="0"/>
            <a:chExt cx="8764270" cy="7358380"/>
          </a:xfrm>
        </p:grpSpPr>
        <p:sp>
          <p:nvSpPr>
            <p:cNvPr id="3" name="Freeform 3"/>
            <p:cNvSpPr/>
            <p:nvPr/>
          </p:nvSpPr>
          <p:spPr>
            <a:xfrm>
              <a:off x="505460" y="585470"/>
              <a:ext cx="7753350" cy="4354830"/>
            </a:xfrm>
            <a:custGeom>
              <a:avLst/>
              <a:gdLst/>
              <a:ahLst/>
              <a:cxnLst/>
              <a:rect l="l" t="t" r="r" b="b"/>
              <a:pathLst>
                <a:path w="7753350" h="4354830">
                  <a:moveTo>
                    <a:pt x="0" y="0"/>
                  </a:moveTo>
                  <a:lnTo>
                    <a:pt x="7753350" y="0"/>
                  </a:lnTo>
                  <a:lnTo>
                    <a:pt x="7753350" y="4354830"/>
                  </a:lnTo>
                  <a:lnTo>
                    <a:pt x="0" y="4354830"/>
                  </a:lnTo>
                  <a:close/>
                </a:path>
              </a:pathLst>
            </a:custGeom>
            <a:blipFill>
              <a:blip r:embed="rId2"/>
              <a:stretch>
                <a:fillRect t="-73" b="-73"/>
              </a:stretch>
            </a:blipFill>
          </p:spPr>
        </p:sp>
      </p:grpSp>
      <p:grpSp>
        <p:nvGrpSpPr>
          <p:cNvPr id="4" name="Group 4"/>
          <p:cNvGrpSpPr/>
          <p:nvPr/>
        </p:nvGrpSpPr>
        <p:grpSpPr>
          <a:xfrm>
            <a:off x="5881413" y="-324411"/>
            <a:ext cx="7405063" cy="6217206"/>
            <a:chOff x="0" y="0"/>
            <a:chExt cx="8764270" cy="7358380"/>
          </a:xfrm>
        </p:grpSpPr>
        <p:sp>
          <p:nvSpPr>
            <p:cNvPr id="5" name="Freeform 5"/>
            <p:cNvSpPr/>
            <p:nvPr/>
          </p:nvSpPr>
          <p:spPr>
            <a:xfrm>
              <a:off x="505460" y="585470"/>
              <a:ext cx="7753350" cy="4354830"/>
            </a:xfrm>
            <a:custGeom>
              <a:avLst/>
              <a:gdLst/>
              <a:ahLst/>
              <a:cxnLst/>
              <a:rect l="l" t="t" r="r" b="b"/>
              <a:pathLst>
                <a:path w="7753350" h="4354830">
                  <a:moveTo>
                    <a:pt x="0" y="0"/>
                  </a:moveTo>
                  <a:lnTo>
                    <a:pt x="7753350" y="0"/>
                  </a:lnTo>
                  <a:lnTo>
                    <a:pt x="7753350" y="4354830"/>
                  </a:lnTo>
                  <a:lnTo>
                    <a:pt x="0" y="4354830"/>
                  </a:lnTo>
                  <a:close/>
                </a:path>
              </a:pathLst>
            </a:custGeom>
            <a:blipFill>
              <a:blip r:embed="rId3"/>
              <a:stretch>
                <a:fillRect t="-73" b="-73"/>
              </a:stretch>
            </a:blipFill>
          </p:spPr>
        </p:sp>
      </p:grpSp>
      <p:grpSp>
        <p:nvGrpSpPr>
          <p:cNvPr id="6" name="Group 6"/>
          <p:cNvGrpSpPr/>
          <p:nvPr/>
        </p:nvGrpSpPr>
        <p:grpSpPr>
          <a:xfrm>
            <a:off x="11398792" y="2588010"/>
            <a:ext cx="6889208" cy="5784100"/>
            <a:chOff x="0" y="0"/>
            <a:chExt cx="8764270" cy="7358380"/>
          </a:xfrm>
        </p:grpSpPr>
        <p:sp>
          <p:nvSpPr>
            <p:cNvPr id="7" name="Freeform 7"/>
            <p:cNvSpPr/>
            <p:nvPr/>
          </p:nvSpPr>
          <p:spPr>
            <a:xfrm>
              <a:off x="505460" y="585470"/>
              <a:ext cx="7753350" cy="4354830"/>
            </a:xfrm>
            <a:custGeom>
              <a:avLst/>
              <a:gdLst/>
              <a:ahLst/>
              <a:cxnLst/>
              <a:rect l="l" t="t" r="r" b="b"/>
              <a:pathLst>
                <a:path w="7753350" h="4354830">
                  <a:moveTo>
                    <a:pt x="0" y="0"/>
                  </a:moveTo>
                  <a:lnTo>
                    <a:pt x="7753350" y="0"/>
                  </a:lnTo>
                  <a:lnTo>
                    <a:pt x="7753350" y="4354830"/>
                  </a:lnTo>
                  <a:lnTo>
                    <a:pt x="0" y="4354830"/>
                  </a:lnTo>
                  <a:close/>
                </a:path>
              </a:pathLst>
            </a:custGeom>
            <a:blipFill>
              <a:blip r:embed="rId4"/>
              <a:stretch>
                <a:fillRect t="-73" b="-73"/>
              </a:stretch>
            </a:blipFill>
          </p:spPr>
        </p:sp>
      </p:grpSp>
      <p:grpSp>
        <p:nvGrpSpPr>
          <p:cNvPr id="8" name="Group 8"/>
          <p:cNvGrpSpPr/>
          <p:nvPr/>
        </p:nvGrpSpPr>
        <p:grpSpPr>
          <a:xfrm>
            <a:off x="9798163" y="5480060"/>
            <a:ext cx="8532094" cy="7163448"/>
            <a:chOff x="0" y="0"/>
            <a:chExt cx="8764270" cy="7358380"/>
          </a:xfrm>
        </p:grpSpPr>
        <p:sp>
          <p:nvSpPr>
            <p:cNvPr id="9" name="Freeform 9"/>
            <p:cNvSpPr/>
            <p:nvPr/>
          </p:nvSpPr>
          <p:spPr>
            <a:xfrm>
              <a:off x="505460" y="585470"/>
              <a:ext cx="7753350" cy="4354830"/>
            </a:xfrm>
            <a:custGeom>
              <a:avLst/>
              <a:gdLst/>
              <a:ahLst/>
              <a:cxnLst/>
              <a:rect l="l" t="t" r="r" b="b"/>
              <a:pathLst>
                <a:path w="7753350" h="4354830">
                  <a:moveTo>
                    <a:pt x="0" y="0"/>
                  </a:moveTo>
                  <a:lnTo>
                    <a:pt x="7753350" y="0"/>
                  </a:lnTo>
                  <a:lnTo>
                    <a:pt x="7753350" y="4354830"/>
                  </a:lnTo>
                  <a:lnTo>
                    <a:pt x="0" y="4354830"/>
                  </a:lnTo>
                  <a:close/>
                </a:path>
              </a:pathLst>
            </a:custGeom>
            <a:blipFill>
              <a:blip r:embed="rId5"/>
              <a:stretch>
                <a:fillRect t="-73" b="-73"/>
              </a:stretch>
            </a:blipFill>
          </p:spPr>
        </p:sp>
      </p:grpSp>
      <p:grpSp>
        <p:nvGrpSpPr>
          <p:cNvPr id="10" name="Group 10"/>
          <p:cNvGrpSpPr/>
          <p:nvPr/>
        </p:nvGrpSpPr>
        <p:grpSpPr>
          <a:xfrm>
            <a:off x="1028700" y="5143500"/>
            <a:ext cx="8769463" cy="7362740"/>
            <a:chOff x="0" y="0"/>
            <a:chExt cx="8764270" cy="7358380"/>
          </a:xfrm>
        </p:grpSpPr>
        <p:sp>
          <p:nvSpPr>
            <p:cNvPr id="11" name="Freeform 11"/>
            <p:cNvSpPr/>
            <p:nvPr/>
          </p:nvSpPr>
          <p:spPr>
            <a:xfrm>
              <a:off x="505460" y="585470"/>
              <a:ext cx="7753350" cy="4354830"/>
            </a:xfrm>
            <a:custGeom>
              <a:avLst/>
              <a:gdLst/>
              <a:ahLst/>
              <a:cxnLst/>
              <a:rect l="l" t="t" r="r" b="b"/>
              <a:pathLst>
                <a:path w="7753350" h="4354830">
                  <a:moveTo>
                    <a:pt x="0" y="0"/>
                  </a:moveTo>
                  <a:lnTo>
                    <a:pt x="7753350" y="0"/>
                  </a:lnTo>
                  <a:lnTo>
                    <a:pt x="7753350" y="4354830"/>
                  </a:lnTo>
                  <a:lnTo>
                    <a:pt x="0" y="4354830"/>
                  </a:lnTo>
                  <a:close/>
                </a:path>
              </a:pathLst>
            </a:custGeom>
            <a:blipFill>
              <a:blip r:embed="rId6"/>
              <a:stretch>
                <a:fillRect t="-73" b="-73"/>
              </a:stretch>
            </a:blipFill>
          </p:spPr>
        </p:sp>
      </p:grpSp>
      <p:sp>
        <p:nvSpPr>
          <p:cNvPr id="12" name="Freeform 12"/>
          <p:cNvSpPr/>
          <p:nvPr/>
        </p:nvSpPr>
        <p:spPr>
          <a:xfrm flipH="1">
            <a:off x="6413151" y="4060484"/>
            <a:ext cx="3951075" cy="3664622"/>
          </a:xfrm>
          <a:custGeom>
            <a:avLst/>
            <a:gdLst/>
            <a:ahLst/>
            <a:cxnLst/>
            <a:rect l="l" t="t" r="r" b="b"/>
            <a:pathLst>
              <a:path w="3951075" h="3664622">
                <a:moveTo>
                  <a:pt x="3951075" y="0"/>
                </a:moveTo>
                <a:lnTo>
                  <a:pt x="0" y="0"/>
                </a:lnTo>
                <a:lnTo>
                  <a:pt x="0" y="3664622"/>
                </a:lnTo>
                <a:lnTo>
                  <a:pt x="3951075" y="3664622"/>
                </a:lnTo>
                <a:lnTo>
                  <a:pt x="3951075"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467386">
            <a:off x="29139" y="0"/>
            <a:ext cx="6239780" cy="4596638"/>
            <a:chOff x="0" y="0"/>
            <a:chExt cx="19050000" cy="14033500"/>
          </a:xfrm>
        </p:grpSpPr>
        <p:sp>
          <p:nvSpPr>
            <p:cNvPr id="3" name="Freeform 3"/>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2"/>
              <a:stretch>
                <a:fillRect l="-13855" r="-13855"/>
              </a:stretch>
            </a:blipFill>
          </p:spPr>
        </p:sp>
        <p:sp>
          <p:nvSpPr>
            <p:cNvPr id="4" name="Freeform 4"/>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3"/>
              <a:stretch>
                <a:fillRect t="-226" b="-226"/>
              </a:stretch>
            </a:blipFill>
          </p:spPr>
        </p:sp>
      </p:grpSp>
      <p:grpSp>
        <p:nvGrpSpPr>
          <p:cNvPr id="5" name="Group 5"/>
          <p:cNvGrpSpPr>
            <a:grpSpLocks noChangeAspect="1"/>
          </p:cNvGrpSpPr>
          <p:nvPr/>
        </p:nvGrpSpPr>
        <p:grpSpPr>
          <a:xfrm rot="669866">
            <a:off x="6465105" y="-58690"/>
            <a:ext cx="5357790" cy="3946905"/>
            <a:chOff x="0" y="0"/>
            <a:chExt cx="19050000" cy="14033500"/>
          </a:xfrm>
        </p:grpSpPr>
        <p:sp>
          <p:nvSpPr>
            <p:cNvPr id="6" name="Freeform 6"/>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4"/>
              <a:stretch>
                <a:fillRect l="-13855" r="-13855"/>
              </a:stretch>
            </a:blipFill>
          </p:spPr>
        </p:sp>
        <p:sp>
          <p:nvSpPr>
            <p:cNvPr id="7" name="Freeform 7"/>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3"/>
              <a:stretch>
                <a:fillRect t="-226" b="-226"/>
              </a:stretch>
            </a:blipFill>
          </p:spPr>
        </p:sp>
      </p:grpSp>
      <p:grpSp>
        <p:nvGrpSpPr>
          <p:cNvPr id="8" name="Group 8"/>
          <p:cNvGrpSpPr>
            <a:grpSpLocks noChangeAspect="1"/>
          </p:cNvGrpSpPr>
          <p:nvPr/>
        </p:nvGrpSpPr>
        <p:grpSpPr>
          <a:xfrm rot="429151">
            <a:off x="263504" y="4963661"/>
            <a:ext cx="6278286" cy="4625004"/>
            <a:chOff x="0" y="0"/>
            <a:chExt cx="19050000" cy="14033500"/>
          </a:xfrm>
        </p:grpSpPr>
        <p:sp>
          <p:nvSpPr>
            <p:cNvPr id="9" name="Freeform 9"/>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5"/>
              <a:stretch>
                <a:fillRect l="-13855" r="-13855"/>
              </a:stretch>
            </a:blipFill>
          </p:spPr>
        </p:sp>
        <p:sp>
          <p:nvSpPr>
            <p:cNvPr id="10" name="Freeform 10"/>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3"/>
              <a:stretch>
                <a:fillRect t="-226" b="-226"/>
              </a:stretch>
            </a:blipFill>
          </p:spPr>
        </p:sp>
      </p:grpSp>
      <p:grpSp>
        <p:nvGrpSpPr>
          <p:cNvPr id="11" name="Group 11"/>
          <p:cNvGrpSpPr>
            <a:grpSpLocks noChangeAspect="1"/>
          </p:cNvGrpSpPr>
          <p:nvPr/>
        </p:nvGrpSpPr>
        <p:grpSpPr>
          <a:xfrm rot="423868">
            <a:off x="11419985" y="47953"/>
            <a:ext cx="6248579" cy="4603120"/>
            <a:chOff x="0" y="0"/>
            <a:chExt cx="19050000" cy="14033500"/>
          </a:xfrm>
        </p:grpSpPr>
        <p:sp>
          <p:nvSpPr>
            <p:cNvPr id="12" name="Freeform 12"/>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6"/>
              <a:stretch>
                <a:fillRect l="-13855" r="-13855"/>
              </a:stretch>
            </a:blipFill>
          </p:spPr>
        </p:sp>
        <p:sp>
          <p:nvSpPr>
            <p:cNvPr id="13" name="Freeform 13"/>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3"/>
              <a:stretch>
                <a:fillRect t="-226" b="-226"/>
              </a:stretch>
            </a:blipFill>
          </p:spPr>
        </p:sp>
      </p:grpSp>
      <p:grpSp>
        <p:nvGrpSpPr>
          <p:cNvPr id="14" name="Group 14"/>
          <p:cNvGrpSpPr>
            <a:grpSpLocks noChangeAspect="1"/>
          </p:cNvGrpSpPr>
          <p:nvPr/>
        </p:nvGrpSpPr>
        <p:grpSpPr>
          <a:xfrm>
            <a:off x="11716806" y="4792102"/>
            <a:ext cx="5681845" cy="4185626"/>
            <a:chOff x="0" y="0"/>
            <a:chExt cx="19050000" cy="14033500"/>
          </a:xfrm>
        </p:grpSpPr>
        <p:sp>
          <p:nvSpPr>
            <p:cNvPr id="15" name="Freeform 15"/>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7"/>
              <a:stretch>
                <a:fillRect l="-13855" r="-13855"/>
              </a:stretch>
            </a:blipFill>
          </p:spPr>
        </p:sp>
        <p:sp>
          <p:nvSpPr>
            <p:cNvPr id="16" name="Freeform 16"/>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3"/>
              <a:stretch>
                <a:fillRect t="-226" b="-226"/>
              </a:stretch>
            </a:blipFill>
          </p:spPr>
        </p:sp>
      </p:grpSp>
      <p:grpSp>
        <p:nvGrpSpPr>
          <p:cNvPr id="17" name="Group 17"/>
          <p:cNvGrpSpPr>
            <a:grpSpLocks noChangeAspect="1"/>
          </p:cNvGrpSpPr>
          <p:nvPr/>
        </p:nvGrpSpPr>
        <p:grpSpPr>
          <a:xfrm>
            <a:off x="6352442" y="3163268"/>
            <a:ext cx="5583115" cy="4112895"/>
            <a:chOff x="0" y="0"/>
            <a:chExt cx="19050000" cy="14033500"/>
          </a:xfrm>
        </p:grpSpPr>
        <p:sp>
          <p:nvSpPr>
            <p:cNvPr id="18" name="Freeform 18"/>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8"/>
              <a:stretch>
                <a:fillRect l="-13855" r="-13855"/>
              </a:stretch>
            </a:blipFill>
          </p:spPr>
        </p:sp>
        <p:sp>
          <p:nvSpPr>
            <p:cNvPr id="19" name="Freeform 19"/>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3"/>
              <a:stretch>
                <a:fillRect t="-226" b="-226"/>
              </a:stretch>
            </a:blipFill>
          </p:spPr>
        </p:sp>
      </p:grpSp>
      <p:grpSp>
        <p:nvGrpSpPr>
          <p:cNvPr id="20" name="Group 20"/>
          <p:cNvGrpSpPr>
            <a:grpSpLocks noChangeAspect="1"/>
          </p:cNvGrpSpPr>
          <p:nvPr/>
        </p:nvGrpSpPr>
        <p:grpSpPr>
          <a:xfrm>
            <a:off x="6914339" y="7001966"/>
            <a:ext cx="4459322" cy="3285034"/>
            <a:chOff x="0" y="0"/>
            <a:chExt cx="19050000" cy="14033500"/>
          </a:xfrm>
        </p:grpSpPr>
        <p:sp>
          <p:nvSpPr>
            <p:cNvPr id="21" name="Freeform 21"/>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9"/>
              <a:stretch>
                <a:fillRect t="-27227" b="-27227"/>
              </a:stretch>
            </a:blipFill>
          </p:spPr>
        </p:sp>
        <p:sp>
          <p:nvSpPr>
            <p:cNvPr id="22" name="Freeform 22"/>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3"/>
              <a:stretch>
                <a:fillRect t="-226" b="-226"/>
              </a:stretch>
            </a:blipFill>
          </p:spPr>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617469" y="132332"/>
            <a:ext cx="8526531" cy="6281211"/>
            <a:chOff x="0" y="0"/>
            <a:chExt cx="19050000" cy="14033500"/>
          </a:xfrm>
        </p:grpSpPr>
        <p:sp>
          <p:nvSpPr>
            <p:cNvPr id="3" name="Freeform 3"/>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2"/>
              <a:stretch>
                <a:fillRect l="-13855" r="-13855"/>
              </a:stretch>
            </a:blipFill>
          </p:spPr>
        </p:sp>
        <p:sp>
          <p:nvSpPr>
            <p:cNvPr id="4" name="Freeform 4"/>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3"/>
              <a:stretch>
                <a:fillRect t="-226" b="-226"/>
              </a:stretch>
            </a:blipFill>
          </p:spPr>
        </p:sp>
      </p:grpSp>
      <p:grpSp>
        <p:nvGrpSpPr>
          <p:cNvPr id="5" name="Group 5"/>
          <p:cNvGrpSpPr>
            <a:grpSpLocks noChangeAspect="1"/>
          </p:cNvGrpSpPr>
          <p:nvPr/>
        </p:nvGrpSpPr>
        <p:grpSpPr>
          <a:xfrm>
            <a:off x="8228112" y="4644093"/>
            <a:ext cx="8102034" cy="5968499"/>
            <a:chOff x="0" y="0"/>
            <a:chExt cx="19050000" cy="14033500"/>
          </a:xfrm>
        </p:grpSpPr>
        <p:sp>
          <p:nvSpPr>
            <p:cNvPr id="6" name="Freeform 6"/>
            <p:cNvSpPr/>
            <p:nvPr/>
          </p:nvSpPr>
          <p:spPr>
            <a:xfrm>
              <a:off x="1169582" y="1014439"/>
              <a:ext cx="16710835" cy="12004622"/>
            </a:xfrm>
            <a:custGeom>
              <a:avLst/>
              <a:gdLst/>
              <a:ahLst/>
              <a:cxnLst/>
              <a:rect l="l" t="t" r="r" b="b"/>
              <a:pathLst>
                <a:path w="16710835" h="12004622">
                  <a:moveTo>
                    <a:pt x="0" y="0"/>
                  </a:moveTo>
                  <a:lnTo>
                    <a:pt x="16710835" y="0"/>
                  </a:lnTo>
                  <a:lnTo>
                    <a:pt x="16710835" y="12004622"/>
                  </a:lnTo>
                  <a:lnTo>
                    <a:pt x="0" y="12004622"/>
                  </a:lnTo>
                  <a:close/>
                </a:path>
              </a:pathLst>
            </a:custGeom>
            <a:blipFill>
              <a:blip r:embed="rId4"/>
              <a:stretch>
                <a:fillRect l="-13855" r="-13855"/>
              </a:stretch>
            </a:blipFill>
          </p:spPr>
        </p:sp>
        <p:sp>
          <p:nvSpPr>
            <p:cNvPr id="7" name="Freeform 7"/>
            <p:cNvSpPr/>
            <p:nvPr/>
          </p:nvSpPr>
          <p:spPr>
            <a:xfrm>
              <a:off x="0" y="0"/>
              <a:ext cx="19050000" cy="14033500"/>
            </a:xfrm>
            <a:custGeom>
              <a:avLst/>
              <a:gdLst/>
              <a:ahLst/>
              <a:cxnLst/>
              <a:rect l="l" t="t" r="r" b="b"/>
              <a:pathLst>
                <a:path w="19050000" h="14033500">
                  <a:moveTo>
                    <a:pt x="0" y="0"/>
                  </a:moveTo>
                  <a:lnTo>
                    <a:pt x="19050000" y="0"/>
                  </a:lnTo>
                  <a:lnTo>
                    <a:pt x="19050000" y="14033500"/>
                  </a:lnTo>
                  <a:lnTo>
                    <a:pt x="0" y="14033500"/>
                  </a:lnTo>
                  <a:close/>
                </a:path>
              </a:pathLst>
            </a:custGeom>
            <a:blipFill>
              <a:blip r:embed="rId3"/>
              <a:stretch>
                <a:fillRect t="-226" b="-226"/>
              </a:stretch>
            </a:blipFill>
          </p:spPr>
        </p:sp>
      </p:grpSp>
      <p:grpSp>
        <p:nvGrpSpPr>
          <p:cNvPr id="8" name="Group 8"/>
          <p:cNvGrpSpPr/>
          <p:nvPr/>
        </p:nvGrpSpPr>
        <p:grpSpPr>
          <a:xfrm>
            <a:off x="4054684" y="4511357"/>
            <a:ext cx="3681369" cy="5522053"/>
            <a:chOff x="0" y="0"/>
            <a:chExt cx="6350000" cy="9525000"/>
          </a:xfrm>
        </p:grpSpPr>
        <p:sp>
          <p:nvSpPr>
            <p:cNvPr id="9" name="Freeform 9"/>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5"/>
              <a:stretch>
                <a:fillRect l="-4468" r="-4468"/>
              </a:stretch>
            </a:blipFill>
          </p:spPr>
        </p:sp>
      </p:grpSp>
      <p:grpSp>
        <p:nvGrpSpPr>
          <p:cNvPr id="10" name="Group 10"/>
          <p:cNvGrpSpPr/>
          <p:nvPr/>
        </p:nvGrpSpPr>
        <p:grpSpPr>
          <a:xfrm>
            <a:off x="13537090" y="132332"/>
            <a:ext cx="3722210" cy="5583316"/>
            <a:chOff x="0" y="0"/>
            <a:chExt cx="6350000" cy="9525000"/>
          </a:xfrm>
        </p:grpSpPr>
        <p:sp>
          <p:nvSpPr>
            <p:cNvPr id="11" name="Freeform 11"/>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6"/>
              <a:stretch>
                <a:fillRect t="-9259" b="-9259"/>
              </a:stretch>
            </a:blipFill>
          </p:spPr>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grpSp>
        <p:nvGrpSpPr>
          <p:cNvPr id="2" name="Group 2"/>
          <p:cNvGrpSpPr/>
          <p:nvPr/>
        </p:nvGrpSpPr>
        <p:grpSpPr>
          <a:xfrm>
            <a:off x="-1085630" y="-152840"/>
            <a:ext cx="8327528" cy="10592681"/>
            <a:chOff x="0" y="0"/>
            <a:chExt cx="7271619" cy="9249557"/>
          </a:xfrm>
        </p:grpSpPr>
        <p:sp>
          <p:nvSpPr>
            <p:cNvPr id="3" name="Freeform 3"/>
            <p:cNvSpPr/>
            <p:nvPr/>
          </p:nvSpPr>
          <p:spPr>
            <a:xfrm>
              <a:off x="0" y="6667"/>
              <a:ext cx="7271620" cy="9230068"/>
            </a:xfrm>
            <a:custGeom>
              <a:avLst/>
              <a:gdLst/>
              <a:ahLst/>
              <a:cxnLst/>
              <a:rect l="l" t="t" r="r" b="b"/>
              <a:pathLst>
                <a:path w="7271620" h="9230068">
                  <a:moveTo>
                    <a:pt x="7231000" y="2770867"/>
                  </a:moveTo>
                  <a:cubicBezTo>
                    <a:pt x="7196496" y="2800098"/>
                    <a:pt x="7236241" y="2891384"/>
                    <a:pt x="7196060" y="2957540"/>
                  </a:cubicBezTo>
                  <a:cubicBezTo>
                    <a:pt x="7156169" y="3018568"/>
                    <a:pt x="7165487" y="3192933"/>
                    <a:pt x="7118171" y="3286270"/>
                  </a:cubicBezTo>
                  <a:cubicBezTo>
                    <a:pt x="7124868" y="3616794"/>
                    <a:pt x="6982339" y="3963729"/>
                    <a:pt x="7004758" y="4291433"/>
                  </a:cubicBezTo>
                  <a:cubicBezTo>
                    <a:pt x="6926579" y="4780168"/>
                    <a:pt x="6843885" y="5272750"/>
                    <a:pt x="6871402" y="5827897"/>
                  </a:cubicBezTo>
                  <a:cubicBezTo>
                    <a:pt x="6852038" y="5872002"/>
                    <a:pt x="6912311" y="6041238"/>
                    <a:pt x="6941865" y="6546897"/>
                  </a:cubicBezTo>
                  <a:cubicBezTo>
                    <a:pt x="6909836" y="6648696"/>
                    <a:pt x="6936770" y="6920757"/>
                    <a:pt x="6895423" y="7082044"/>
                  </a:cubicBezTo>
                  <a:cubicBezTo>
                    <a:pt x="6917406" y="7111533"/>
                    <a:pt x="6873440" y="7200510"/>
                    <a:pt x="6902994" y="7271281"/>
                  </a:cubicBezTo>
                  <a:cubicBezTo>
                    <a:pt x="6926870" y="7353336"/>
                    <a:pt x="6903285" y="7383850"/>
                    <a:pt x="6869218" y="7465135"/>
                  </a:cubicBezTo>
                  <a:cubicBezTo>
                    <a:pt x="6907943" y="7662577"/>
                    <a:pt x="6881156" y="7947203"/>
                    <a:pt x="6901538" y="8195417"/>
                  </a:cubicBezTo>
                  <a:cubicBezTo>
                    <a:pt x="6901683" y="8319011"/>
                    <a:pt x="6851893" y="8453119"/>
                    <a:pt x="6848399" y="8603893"/>
                  </a:cubicBezTo>
                  <a:cubicBezTo>
                    <a:pt x="6779245" y="9315787"/>
                    <a:pt x="7129673" y="9242889"/>
                    <a:pt x="6046362" y="9211863"/>
                  </a:cubicBezTo>
                  <a:cubicBezTo>
                    <a:pt x="4532260" y="9228017"/>
                    <a:pt x="2974045" y="9211863"/>
                    <a:pt x="1463001" y="9213658"/>
                  </a:cubicBezTo>
                  <a:cubicBezTo>
                    <a:pt x="1133538" y="9217504"/>
                    <a:pt x="687897" y="9220068"/>
                    <a:pt x="295395" y="9218017"/>
                  </a:cubicBezTo>
                  <a:cubicBezTo>
                    <a:pt x="202657" y="9206991"/>
                    <a:pt x="117343" y="9233402"/>
                    <a:pt x="0" y="9201606"/>
                  </a:cubicBezTo>
                  <a:cubicBezTo>
                    <a:pt x="21110" y="9114424"/>
                    <a:pt x="-10795" y="8999548"/>
                    <a:pt x="13394" y="8889287"/>
                  </a:cubicBezTo>
                  <a:cubicBezTo>
                    <a:pt x="-5207" y="6593053"/>
                    <a:pt x="4950" y="4471440"/>
                    <a:pt x="9317" y="2035456"/>
                  </a:cubicBezTo>
                  <a:cubicBezTo>
                    <a:pt x="-889" y="1335688"/>
                    <a:pt x="6697" y="755924"/>
                    <a:pt x="8589" y="49232"/>
                  </a:cubicBezTo>
                  <a:cubicBezTo>
                    <a:pt x="-12700" y="-26225"/>
                    <a:pt x="35232" y="26668"/>
                    <a:pt x="87352" y="10513"/>
                  </a:cubicBezTo>
                  <a:cubicBezTo>
                    <a:pt x="174413" y="3846"/>
                    <a:pt x="288407" y="14872"/>
                    <a:pt x="365714" y="4615"/>
                  </a:cubicBezTo>
                  <a:cubicBezTo>
                    <a:pt x="2137941" y="11026"/>
                    <a:pt x="3935063" y="6923"/>
                    <a:pt x="5808182" y="6923"/>
                  </a:cubicBezTo>
                  <a:cubicBezTo>
                    <a:pt x="6176080" y="3590"/>
                    <a:pt x="6520683" y="20770"/>
                    <a:pt x="6845633" y="0"/>
                  </a:cubicBezTo>
                  <a:cubicBezTo>
                    <a:pt x="6916096" y="77695"/>
                    <a:pt x="7131128" y="-71183"/>
                    <a:pt x="7133749" y="141287"/>
                  </a:cubicBezTo>
                  <a:cubicBezTo>
                    <a:pt x="7144814" y="232316"/>
                    <a:pt x="7183976" y="356423"/>
                    <a:pt x="7154276" y="498992"/>
                  </a:cubicBezTo>
                  <a:cubicBezTo>
                    <a:pt x="7162866" y="607201"/>
                    <a:pt x="7117297" y="630022"/>
                    <a:pt x="7130837" y="987214"/>
                  </a:cubicBezTo>
                  <a:cubicBezTo>
                    <a:pt x="7105941" y="1192862"/>
                    <a:pt x="7129527" y="1438256"/>
                    <a:pt x="7170145" y="1636981"/>
                  </a:cubicBezTo>
                  <a:cubicBezTo>
                    <a:pt x="7151801" y="1731087"/>
                    <a:pt x="7181355" y="1938273"/>
                    <a:pt x="7241629" y="2217258"/>
                  </a:cubicBezTo>
                  <a:cubicBezTo>
                    <a:pt x="7243521" y="2283157"/>
                    <a:pt x="7210036" y="2345467"/>
                    <a:pt x="7271620" y="2424701"/>
                  </a:cubicBezTo>
                  <a:cubicBezTo>
                    <a:pt x="7215569" y="2524961"/>
                    <a:pt x="7260118" y="2589835"/>
                    <a:pt x="7231000" y="2770867"/>
                  </a:cubicBezTo>
                  <a:close/>
                </a:path>
              </a:pathLst>
            </a:custGeom>
            <a:blipFill>
              <a:blip r:embed="rId2"/>
              <a:stretch>
                <a:fillRect t="-2521" b="-2521"/>
              </a:stretch>
            </a:blipFill>
          </p:spPr>
        </p:sp>
      </p:grpSp>
      <p:sp>
        <p:nvSpPr>
          <p:cNvPr id="4" name="TextBox 4"/>
          <p:cNvSpPr txBox="1"/>
          <p:nvPr/>
        </p:nvSpPr>
        <p:spPr>
          <a:xfrm>
            <a:off x="7655584" y="2090143"/>
            <a:ext cx="9603716" cy="8080760"/>
          </a:xfrm>
          <a:prstGeom prst="rect">
            <a:avLst/>
          </a:prstGeom>
        </p:spPr>
        <p:txBody>
          <a:bodyPr lIns="0" tIns="0" rIns="0" bIns="0" rtlCol="0" anchor="t">
            <a:spAutoFit/>
          </a:bodyPr>
          <a:lstStyle/>
          <a:p>
            <a:pPr algn="l">
              <a:lnSpc>
                <a:spcPts val="2831"/>
              </a:lnSpc>
            </a:pPr>
            <a:r>
              <a:rPr lang="en-US" sz="1695" spc="33">
                <a:solidFill>
                  <a:srgbClr val="1800AD"/>
                </a:solidFill>
                <a:latin typeface="TAN Meringue"/>
                <a:ea typeface="TAN Meringue"/>
                <a:cs typeface="TAN Meringue"/>
                <a:sym typeface="TAN Meringue"/>
              </a:rPr>
              <a:t>Quiz interactiv – Mentimeter</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Temă: siguranța în mediul online</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Format: elevii răspund în echipe</a:t>
            </a:r>
          </a:p>
          <a:p>
            <a:pPr algn="l">
              <a:lnSpc>
                <a:spcPts val="2831"/>
              </a:lnSpc>
            </a:pPr>
            <a:r>
              <a:rPr lang="en-US" sz="1695" spc="33">
                <a:solidFill>
                  <a:srgbClr val="1800AD"/>
                </a:solidFill>
                <a:latin typeface="TAN Meringue"/>
                <a:ea typeface="TAN Meringue"/>
                <a:cs typeface="TAN Meringue"/>
                <a:sym typeface="TAN Meringue"/>
              </a:rPr>
              <a:t>Workshop – Comparații și bune practici internaționale</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Subiecte abordate:</a:t>
            </a:r>
          </a:p>
          <a:p>
            <a:pPr marL="732192" lvl="2" indent="-244064" algn="l">
              <a:lnSpc>
                <a:spcPts val="2831"/>
              </a:lnSpc>
              <a:buFont typeface="Arial"/>
              <a:buChar char="⚬"/>
            </a:pPr>
            <a:r>
              <a:rPr lang="en-US" sz="1695" spc="33">
                <a:solidFill>
                  <a:srgbClr val="000000"/>
                </a:solidFill>
                <a:latin typeface="TAN Meringue"/>
                <a:ea typeface="TAN Meringue"/>
                <a:cs typeface="TAN Meringue"/>
                <a:sym typeface="TAN Meringue"/>
              </a:rPr>
              <a:t>Dependența digitală</a:t>
            </a:r>
          </a:p>
          <a:p>
            <a:pPr marL="732192" lvl="2" indent="-244064" algn="l">
              <a:lnSpc>
                <a:spcPts val="2831"/>
              </a:lnSpc>
              <a:buFont typeface="Arial"/>
              <a:buChar char="⚬"/>
            </a:pPr>
            <a:r>
              <a:rPr lang="en-US" sz="1695" spc="33">
                <a:solidFill>
                  <a:srgbClr val="000000"/>
                </a:solidFill>
                <a:latin typeface="TAN Meringue"/>
                <a:ea typeface="TAN Meringue"/>
                <a:cs typeface="TAN Meringue"/>
                <a:sym typeface="TAN Meringue"/>
              </a:rPr>
              <a:t>Protecția datelor cu caracter personal</a:t>
            </a:r>
          </a:p>
          <a:p>
            <a:pPr marL="732192" lvl="2" indent="-244064" algn="l">
              <a:lnSpc>
                <a:spcPts val="2831"/>
              </a:lnSpc>
              <a:buFont typeface="Arial"/>
              <a:buChar char="⚬"/>
            </a:pPr>
            <a:r>
              <a:rPr lang="en-US" sz="1695" spc="33">
                <a:solidFill>
                  <a:srgbClr val="000000"/>
                </a:solidFill>
                <a:latin typeface="TAN Meringue"/>
                <a:ea typeface="TAN Meringue"/>
                <a:cs typeface="TAN Meringue"/>
                <a:sym typeface="TAN Meringue"/>
              </a:rPr>
              <a:t>Cyberbullying</a:t>
            </a:r>
          </a:p>
          <a:p>
            <a:pPr marL="732192" lvl="2" indent="-244064" algn="l">
              <a:lnSpc>
                <a:spcPts val="2831"/>
              </a:lnSpc>
              <a:buFont typeface="Arial"/>
              <a:buChar char="⚬"/>
            </a:pPr>
            <a:r>
              <a:rPr lang="en-US" sz="1695" spc="33">
                <a:solidFill>
                  <a:srgbClr val="000000"/>
                </a:solidFill>
                <a:latin typeface="TAN Meringue"/>
                <a:ea typeface="TAN Meringue"/>
                <a:cs typeface="TAN Meringue"/>
                <a:sym typeface="TAN Meringue"/>
              </a:rPr>
              <a:t>Amenințările generate de inteligența artificială</a:t>
            </a:r>
          </a:p>
          <a:p>
            <a:pPr algn="l">
              <a:lnSpc>
                <a:spcPts val="2831"/>
              </a:lnSpc>
            </a:pPr>
            <a:r>
              <a:rPr lang="en-US" sz="1695" spc="33">
                <a:solidFill>
                  <a:srgbClr val="1800AD"/>
                </a:solidFill>
                <a:latin typeface="TAN Meringue"/>
                <a:ea typeface="TAN Meringue"/>
                <a:cs typeface="TAN Meringue"/>
                <a:sym typeface="TAN Meringue"/>
              </a:rPr>
              <a:t>Discuții comparative între participanți</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Schimb de experiențe privind siguranța online în țările de origine</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Identificarea similitudinilor și diferențelor culturale</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Tematici: securitate cibernetică, cyberbullying, riscuri AI, furt de date</a:t>
            </a:r>
          </a:p>
          <a:p>
            <a:pPr algn="l">
              <a:lnSpc>
                <a:spcPts val="2831"/>
              </a:lnSpc>
            </a:pPr>
            <a:r>
              <a:rPr lang="en-US" sz="1695" spc="33">
                <a:solidFill>
                  <a:srgbClr val="1800AD"/>
                </a:solidFill>
                <a:latin typeface="TAN Meringue"/>
                <a:ea typeface="TAN Meringue"/>
                <a:cs typeface="TAN Meringue"/>
                <a:sym typeface="TAN Meringue"/>
              </a:rPr>
              <a:t>Obiective și rezultate</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Dezvoltarea competențelor digitale și interculturale</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Consolidarea abilităților de rezolvare a problemelor și luare a deciziilor</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Promovarea colaborării și lucrului în echipă</a:t>
            </a:r>
          </a:p>
          <a:p>
            <a:pPr algn="l">
              <a:lnSpc>
                <a:spcPts val="2831"/>
              </a:lnSpc>
            </a:pPr>
            <a:r>
              <a:rPr lang="en-US" sz="1695" spc="33">
                <a:solidFill>
                  <a:srgbClr val="1800AD"/>
                </a:solidFill>
                <a:latin typeface="TAN Meringue"/>
                <a:ea typeface="TAN Meringue"/>
                <a:cs typeface="TAN Meringue"/>
                <a:sym typeface="TAN Meringue"/>
              </a:rPr>
              <a:t>Vizită culturală</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Loc: Muzeul Municipal din Karditsa</a:t>
            </a:r>
          </a:p>
          <a:p>
            <a:pPr marL="366096" lvl="1" indent="-183048" algn="l">
              <a:lnSpc>
                <a:spcPts val="2831"/>
              </a:lnSpc>
              <a:buFont typeface="Arial"/>
              <a:buChar char="•"/>
            </a:pPr>
            <a:r>
              <a:rPr lang="en-US" sz="1695" spc="33">
                <a:solidFill>
                  <a:srgbClr val="000000"/>
                </a:solidFill>
                <a:latin typeface="TAN Meringue"/>
                <a:ea typeface="TAN Meringue"/>
                <a:cs typeface="TAN Meringue"/>
                <a:sym typeface="TAN Meringue"/>
              </a:rPr>
              <a:t>Activitate: descoperirea istoriei și patrimoniului arheologic</a:t>
            </a:r>
          </a:p>
          <a:p>
            <a:pPr algn="l">
              <a:lnSpc>
                <a:spcPts val="2831"/>
              </a:lnSpc>
            </a:pPr>
            <a:endParaRPr lang="en-US" sz="1695" spc="33">
              <a:solidFill>
                <a:srgbClr val="000000"/>
              </a:solidFill>
              <a:latin typeface="TAN Meringue"/>
              <a:ea typeface="TAN Meringue"/>
              <a:cs typeface="TAN Meringue"/>
              <a:sym typeface="TAN Meringue"/>
            </a:endParaRPr>
          </a:p>
          <a:p>
            <a:pPr algn="l">
              <a:lnSpc>
                <a:spcPts val="2831"/>
              </a:lnSpc>
            </a:pPr>
            <a:endParaRPr lang="en-US" sz="1695" spc="33">
              <a:solidFill>
                <a:srgbClr val="000000"/>
              </a:solidFill>
              <a:latin typeface="TAN Meringue"/>
              <a:ea typeface="TAN Meringue"/>
              <a:cs typeface="TAN Meringue"/>
              <a:sym typeface="TAN Meringue"/>
            </a:endParaRPr>
          </a:p>
          <a:p>
            <a:pPr algn="l">
              <a:lnSpc>
                <a:spcPts val="2831"/>
              </a:lnSpc>
            </a:pPr>
            <a:endParaRPr lang="en-US" sz="1695" spc="33">
              <a:solidFill>
                <a:srgbClr val="000000"/>
              </a:solidFill>
              <a:latin typeface="TAN Meringue"/>
              <a:ea typeface="TAN Meringue"/>
              <a:cs typeface="TAN Meringue"/>
              <a:sym typeface="TAN Meringue"/>
            </a:endParaRPr>
          </a:p>
        </p:txBody>
      </p:sp>
      <p:sp>
        <p:nvSpPr>
          <p:cNvPr id="5" name="Freeform 5"/>
          <p:cNvSpPr/>
          <p:nvPr/>
        </p:nvSpPr>
        <p:spPr>
          <a:xfrm flipH="1">
            <a:off x="14355197" y="2504002"/>
            <a:ext cx="3951075" cy="3664622"/>
          </a:xfrm>
          <a:custGeom>
            <a:avLst/>
            <a:gdLst/>
            <a:ahLst/>
            <a:cxnLst/>
            <a:rect l="l" t="t" r="r" b="b"/>
            <a:pathLst>
              <a:path w="3951075" h="3664622">
                <a:moveTo>
                  <a:pt x="3951075" y="0"/>
                </a:moveTo>
                <a:lnTo>
                  <a:pt x="0" y="0"/>
                </a:lnTo>
                <a:lnTo>
                  <a:pt x="0" y="3664622"/>
                </a:lnTo>
                <a:lnTo>
                  <a:pt x="3951075" y="3664622"/>
                </a:lnTo>
                <a:lnTo>
                  <a:pt x="3951075"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1176658">
            <a:off x="13979945" y="8353566"/>
            <a:ext cx="4701579" cy="7346218"/>
          </a:xfrm>
          <a:custGeom>
            <a:avLst/>
            <a:gdLst/>
            <a:ahLst/>
            <a:cxnLst/>
            <a:rect l="l" t="t" r="r" b="b"/>
            <a:pathLst>
              <a:path w="4701579" h="7346218">
                <a:moveTo>
                  <a:pt x="0" y="0"/>
                </a:moveTo>
                <a:lnTo>
                  <a:pt x="4701579" y="0"/>
                </a:lnTo>
                <a:lnTo>
                  <a:pt x="4701579" y="7346218"/>
                </a:lnTo>
                <a:lnTo>
                  <a:pt x="0" y="7346218"/>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7" name="TextBox 7"/>
          <p:cNvSpPr txBox="1"/>
          <p:nvPr/>
        </p:nvSpPr>
        <p:spPr>
          <a:xfrm>
            <a:off x="7335734" y="914400"/>
            <a:ext cx="10807939" cy="1202452"/>
          </a:xfrm>
          <a:prstGeom prst="rect">
            <a:avLst/>
          </a:prstGeom>
        </p:spPr>
        <p:txBody>
          <a:bodyPr lIns="0" tIns="0" rIns="0" bIns="0" rtlCol="0" anchor="t">
            <a:spAutoFit/>
          </a:bodyPr>
          <a:lstStyle/>
          <a:p>
            <a:pPr algn="ctr">
              <a:lnSpc>
                <a:spcPts val="3194"/>
              </a:lnSpc>
            </a:pPr>
            <a:r>
              <a:rPr lang="en-US" sz="2802" spc="-120">
                <a:solidFill>
                  <a:srgbClr val="0D5EAF"/>
                </a:solidFill>
                <a:latin typeface="TAN Meringue"/>
                <a:ea typeface="TAN Meringue"/>
                <a:cs typeface="TAN Meringue"/>
                <a:sym typeface="TAN Meringue"/>
              </a:rPr>
              <a:t> Comparații internaționale de practici și provocări în domeniul securității cibernetice</a:t>
            </a:r>
          </a:p>
          <a:p>
            <a:pPr algn="ctr">
              <a:lnSpc>
                <a:spcPts val="3194"/>
              </a:lnSpc>
            </a:pPr>
            <a:r>
              <a:rPr lang="en-US" sz="2802" spc="-120">
                <a:solidFill>
                  <a:srgbClr val="0D5EAF"/>
                </a:solidFill>
                <a:latin typeface="TAN Meringue"/>
                <a:ea typeface="TAN Meringue"/>
                <a:cs typeface="TAN Meringue"/>
                <a:sym typeface="TAN Meringue"/>
              </a:rPr>
              <a:t> - workshopuri</a:t>
            </a:r>
          </a:p>
        </p:txBody>
      </p:sp>
      <p:sp>
        <p:nvSpPr>
          <p:cNvPr id="8" name="TextBox 8"/>
          <p:cNvSpPr txBox="1"/>
          <p:nvPr/>
        </p:nvSpPr>
        <p:spPr>
          <a:xfrm>
            <a:off x="9873695" y="247650"/>
            <a:ext cx="3761360" cy="339835"/>
          </a:xfrm>
          <a:prstGeom prst="rect">
            <a:avLst/>
          </a:prstGeom>
        </p:spPr>
        <p:txBody>
          <a:bodyPr lIns="0" tIns="0" rIns="0" bIns="0" rtlCol="0" anchor="t">
            <a:spAutoFit/>
          </a:bodyPr>
          <a:lstStyle/>
          <a:p>
            <a:pPr algn="l">
              <a:lnSpc>
                <a:spcPts val="2793"/>
              </a:lnSpc>
              <a:spcBef>
                <a:spcPct val="0"/>
              </a:spcBef>
            </a:pPr>
            <a:r>
              <a:rPr lang="en-US" sz="1995">
                <a:solidFill>
                  <a:srgbClr val="0D5EAF"/>
                </a:solidFill>
                <a:latin typeface="TAN Meringue"/>
                <a:ea typeface="TAN Meringue"/>
                <a:cs typeface="TAN Meringue"/>
                <a:sym typeface="TAN Meringue"/>
              </a:rPr>
              <a:t>Marți 13.ianuarie 2026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600711" y="353963"/>
            <a:ext cx="5607952" cy="9753336"/>
            <a:chOff x="0" y="0"/>
            <a:chExt cx="3291840" cy="5725160"/>
          </a:xfrm>
        </p:grpSpPr>
        <p:sp>
          <p:nvSpPr>
            <p:cNvPr id="3" name="Freeform 3"/>
            <p:cNvSpPr/>
            <p:nvPr/>
          </p:nvSpPr>
          <p:spPr>
            <a:xfrm>
              <a:off x="38100" y="0"/>
              <a:ext cx="3252470" cy="1733716"/>
            </a:xfrm>
            <a:custGeom>
              <a:avLst/>
              <a:gdLst/>
              <a:ahLst/>
              <a:cxnLst/>
              <a:rect l="l" t="t" r="r" b="b"/>
              <a:pathLst>
                <a:path w="3252470" h="1733716">
                  <a:moveTo>
                    <a:pt x="3021330" y="0"/>
                  </a:moveTo>
                  <a:cubicBezTo>
                    <a:pt x="2995930" y="2540"/>
                    <a:pt x="2971800" y="6350"/>
                    <a:pt x="2946400" y="8890"/>
                  </a:cubicBezTo>
                  <a:cubicBezTo>
                    <a:pt x="2937510" y="10160"/>
                    <a:pt x="2927350" y="11430"/>
                    <a:pt x="2918460" y="12700"/>
                  </a:cubicBezTo>
                  <a:cubicBezTo>
                    <a:pt x="2905760" y="13970"/>
                    <a:pt x="2915920" y="12700"/>
                    <a:pt x="2918460" y="12700"/>
                  </a:cubicBezTo>
                  <a:cubicBezTo>
                    <a:pt x="2894330" y="16510"/>
                    <a:pt x="2871470" y="19050"/>
                    <a:pt x="2847340" y="22860"/>
                  </a:cubicBezTo>
                  <a:cubicBezTo>
                    <a:pt x="2815590" y="26670"/>
                    <a:pt x="2783840" y="30480"/>
                    <a:pt x="2752090" y="31750"/>
                  </a:cubicBezTo>
                  <a:cubicBezTo>
                    <a:pt x="2519680" y="46990"/>
                    <a:pt x="2286000" y="16510"/>
                    <a:pt x="2053590" y="15240"/>
                  </a:cubicBezTo>
                  <a:cubicBezTo>
                    <a:pt x="1816100" y="12700"/>
                    <a:pt x="1577340" y="13970"/>
                    <a:pt x="1339850" y="19050"/>
                  </a:cubicBezTo>
                  <a:cubicBezTo>
                    <a:pt x="892810" y="27940"/>
                    <a:pt x="445770" y="46990"/>
                    <a:pt x="0" y="49530"/>
                  </a:cubicBezTo>
                  <a:cubicBezTo>
                    <a:pt x="1270" y="480060"/>
                    <a:pt x="12700" y="911860"/>
                    <a:pt x="21590" y="1342390"/>
                  </a:cubicBezTo>
                  <a:cubicBezTo>
                    <a:pt x="24130" y="1470660"/>
                    <a:pt x="26670" y="1598930"/>
                    <a:pt x="27940" y="1725930"/>
                  </a:cubicBezTo>
                  <a:cubicBezTo>
                    <a:pt x="228600" y="1728470"/>
                    <a:pt x="427990" y="1734820"/>
                    <a:pt x="628650" y="1733550"/>
                  </a:cubicBezTo>
                  <a:cubicBezTo>
                    <a:pt x="871220" y="1732280"/>
                    <a:pt x="1113790" y="1714500"/>
                    <a:pt x="1356360" y="1710690"/>
                  </a:cubicBezTo>
                  <a:cubicBezTo>
                    <a:pt x="1596390" y="1706880"/>
                    <a:pt x="1835150" y="1711960"/>
                    <a:pt x="2075180" y="1715770"/>
                  </a:cubicBezTo>
                  <a:cubicBezTo>
                    <a:pt x="2316480" y="1719580"/>
                    <a:pt x="2559050" y="1720850"/>
                    <a:pt x="2800350" y="1713230"/>
                  </a:cubicBezTo>
                  <a:cubicBezTo>
                    <a:pt x="2917190" y="1709420"/>
                    <a:pt x="3034030" y="1705610"/>
                    <a:pt x="3150870" y="1709420"/>
                  </a:cubicBezTo>
                  <a:cubicBezTo>
                    <a:pt x="3185160" y="1710690"/>
                    <a:pt x="3218180" y="1710690"/>
                    <a:pt x="3252470" y="1711960"/>
                  </a:cubicBezTo>
                  <a:cubicBezTo>
                    <a:pt x="3247390" y="1141730"/>
                    <a:pt x="3233420" y="570230"/>
                    <a:pt x="3233420" y="0"/>
                  </a:cubicBezTo>
                  <a:lnTo>
                    <a:pt x="3021330" y="0"/>
                  </a:lnTo>
                  <a:close/>
                </a:path>
              </a:pathLst>
            </a:custGeom>
            <a:blipFill>
              <a:blip r:embed="rId2"/>
              <a:stretch>
                <a:fillRect t="-2762" b="-2762"/>
              </a:stretch>
            </a:blipFill>
          </p:spPr>
        </p:sp>
        <p:sp>
          <p:nvSpPr>
            <p:cNvPr id="4" name="Freeform 4"/>
            <p:cNvSpPr/>
            <p:nvPr/>
          </p:nvSpPr>
          <p:spPr>
            <a:xfrm>
              <a:off x="31750" y="2042919"/>
              <a:ext cx="3260090" cy="1691071"/>
            </a:xfrm>
            <a:custGeom>
              <a:avLst/>
              <a:gdLst/>
              <a:ahLst/>
              <a:cxnLst/>
              <a:rect l="l" t="t" r="r" b="b"/>
              <a:pathLst>
                <a:path w="3260090" h="1691071">
                  <a:moveTo>
                    <a:pt x="3260090" y="4321"/>
                  </a:moveTo>
                  <a:lnTo>
                    <a:pt x="3111500" y="511"/>
                  </a:lnTo>
                  <a:cubicBezTo>
                    <a:pt x="2979420" y="-2029"/>
                    <a:pt x="2847340" y="5591"/>
                    <a:pt x="2715260" y="8131"/>
                  </a:cubicBezTo>
                  <a:cubicBezTo>
                    <a:pt x="2233930" y="19561"/>
                    <a:pt x="1752600" y="-5839"/>
                    <a:pt x="1271270" y="5591"/>
                  </a:cubicBezTo>
                  <a:cubicBezTo>
                    <a:pt x="1028700" y="10671"/>
                    <a:pt x="786130" y="28451"/>
                    <a:pt x="543560" y="27181"/>
                  </a:cubicBezTo>
                  <a:cubicBezTo>
                    <a:pt x="374650" y="25911"/>
                    <a:pt x="205740" y="22101"/>
                    <a:pt x="36830" y="19561"/>
                  </a:cubicBezTo>
                  <a:cubicBezTo>
                    <a:pt x="38100" y="221491"/>
                    <a:pt x="36830" y="423421"/>
                    <a:pt x="31750" y="624081"/>
                  </a:cubicBezTo>
                  <a:cubicBezTo>
                    <a:pt x="26670" y="823471"/>
                    <a:pt x="16510" y="1022861"/>
                    <a:pt x="10160" y="1220981"/>
                  </a:cubicBezTo>
                  <a:cubicBezTo>
                    <a:pt x="6350" y="1367031"/>
                    <a:pt x="2540" y="1514351"/>
                    <a:pt x="0" y="1660401"/>
                  </a:cubicBezTo>
                  <a:cubicBezTo>
                    <a:pt x="242570" y="1657861"/>
                    <a:pt x="486410" y="1648971"/>
                    <a:pt x="728980" y="1642621"/>
                  </a:cubicBezTo>
                  <a:cubicBezTo>
                    <a:pt x="967740" y="1636271"/>
                    <a:pt x="1205230" y="1641351"/>
                    <a:pt x="1443990" y="1642621"/>
                  </a:cubicBezTo>
                  <a:cubicBezTo>
                    <a:pt x="1680210" y="1642621"/>
                    <a:pt x="1916430" y="1636271"/>
                    <a:pt x="2153920" y="1637541"/>
                  </a:cubicBezTo>
                  <a:cubicBezTo>
                    <a:pt x="2387600" y="1637541"/>
                    <a:pt x="2620010" y="1647701"/>
                    <a:pt x="2851150" y="1674371"/>
                  </a:cubicBezTo>
                  <a:cubicBezTo>
                    <a:pt x="2959100" y="1687071"/>
                    <a:pt x="3068320" y="1692151"/>
                    <a:pt x="3177540" y="1690881"/>
                  </a:cubicBezTo>
                  <a:cubicBezTo>
                    <a:pt x="3188970" y="1690881"/>
                    <a:pt x="3200400" y="1690881"/>
                    <a:pt x="3211830" y="1689611"/>
                  </a:cubicBezTo>
                  <a:lnTo>
                    <a:pt x="3219450" y="1468631"/>
                  </a:lnTo>
                  <a:cubicBezTo>
                    <a:pt x="3227070" y="1281941"/>
                    <a:pt x="3238500" y="1093981"/>
                    <a:pt x="3247391" y="907291"/>
                  </a:cubicBezTo>
                  <a:cubicBezTo>
                    <a:pt x="3256281" y="716791"/>
                    <a:pt x="3258820" y="526291"/>
                    <a:pt x="3260091" y="335791"/>
                  </a:cubicBezTo>
                  <a:lnTo>
                    <a:pt x="3260091" y="4321"/>
                  </a:lnTo>
                  <a:close/>
                </a:path>
              </a:pathLst>
            </a:custGeom>
            <a:blipFill>
              <a:blip r:embed="rId3"/>
              <a:stretch>
                <a:fillRect t="-4220" b="-4220"/>
              </a:stretch>
            </a:blipFill>
          </p:spPr>
        </p:sp>
        <p:sp>
          <p:nvSpPr>
            <p:cNvPr id="5" name="Freeform 5"/>
            <p:cNvSpPr/>
            <p:nvPr/>
          </p:nvSpPr>
          <p:spPr>
            <a:xfrm>
              <a:off x="-1330" y="4008009"/>
              <a:ext cx="3267770" cy="1714761"/>
            </a:xfrm>
            <a:custGeom>
              <a:avLst/>
              <a:gdLst/>
              <a:ahLst/>
              <a:cxnLst/>
              <a:rect l="l" t="t" r="r" b="b"/>
              <a:pathLst>
                <a:path w="3267770" h="1714761">
                  <a:moveTo>
                    <a:pt x="3265230" y="706231"/>
                  </a:moveTo>
                  <a:cubicBezTo>
                    <a:pt x="3265230" y="528431"/>
                    <a:pt x="3244910" y="350631"/>
                    <a:pt x="3241100" y="171561"/>
                  </a:cubicBezTo>
                  <a:cubicBezTo>
                    <a:pt x="3241100" y="132191"/>
                    <a:pt x="3239830" y="92821"/>
                    <a:pt x="3239830" y="53451"/>
                  </a:cubicBezTo>
                  <a:cubicBezTo>
                    <a:pt x="3222050" y="53451"/>
                    <a:pt x="3204270" y="54721"/>
                    <a:pt x="3186490" y="54721"/>
                  </a:cubicBezTo>
                  <a:cubicBezTo>
                    <a:pt x="3062030" y="54721"/>
                    <a:pt x="2940110" y="43291"/>
                    <a:pt x="2816920" y="29321"/>
                  </a:cubicBezTo>
                  <a:cubicBezTo>
                    <a:pt x="2345750" y="-21479"/>
                    <a:pt x="1870770" y="10271"/>
                    <a:pt x="1398330" y="5191"/>
                  </a:cubicBezTo>
                  <a:cubicBezTo>
                    <a:pt x="1157030" y="2651"/>
                    <a:pt x="917000" y="1382"/>
                    <a:pt x="675700" y="9001"/>
                  </a:cubicBezTo>
                  <a:cubicBezTo>
                    <a:pt x="459800" y="15351"/>
                    <a:pt x="243900" y="22971"/>
                    <a:pt x="26730" y="24241"/>
                  </a:cubicBezTo>
                  <a:cubicBezTo>
                    <a:pt x="21650" y="395082"/>
                    <a:pt x="17840" y="765921"/>
                    <a:pt x="7680" y="1135491"/>
                  </a:cubicBezTo>
                  <a:cubicBezTo>
                    <a:pt x="2600" y="1319641"/>
                    <a:pt x="-2480" y="1505061"/>
                    <a:pt x="1330" y="1689211"/>
                  </a:cubicBezTo>
                  <a:cubicBezTo>
                    <a:pt x="264220" y="1689211"/>
                    <a:pt x="525840" y="1694291"/>
                    <a:pt x="788730" y="1699371"/>
                  </a:cubicBezTo>
                  <a:cubicBezTo>
                    <a:pt x="1272600" y="1709531"/>
                    <a:pt x="1757740" y="1720961"/>
                    <a:pt x="2241610" y="1710801"/>
                  </a:cubicBezTo>
                  <a:cubicBezTo>
                    <a:pt x="2583240" y="1703181"/>
                    <a:pt x="2926140" y="1695561"/>
                    <a:pt x="3267770" y="1691751"/>
                  </a:cubicBezTo>
                  <a:cubicBezTo>
                    <a:pt x="3215700" y="1367901"/>
                    <a:pt x="3266500" y="1033891"/>
                    <a:pt x="3265230" y="706231"/>
                  </a:cubicBezTo>
                  <a:close/>
                </a:path>
              </a:pathLst>
            </a:custGeom>
            <a:blipFill>
              <a:blip r:embed="rId4"/>
              <a:stretch>
                <a:fillRect t="-3597" b="-3596"/>
              </a:stretch>
            </a:blipFill>
          </p:spPr>
        </p:sp>
      </p:grpSp>
      <p:grpSp>
        <p:nvGrpSpPr>
          <p:cNvPr id="6" name="Group 6"/>
          <p:cNvGrpSpPr>
            <a:grpSpLocks noChangeAspect="1"/>
          </p:cNvGrpSpPr>
          <p:nvPr/>
        </p:nvGrpSpPr>
        <p:grpSpPr>
          <a:xfrm>
            <a:off x="12081510" y="192688"/>
            <a:ext cx="5700681" cy="9914611"/>
            <a:chOff x="0" y="0"/>
            <a:chExt cx="3291840" cy="5725160"/>
          </a:xfrm>
        </p:grpSpPr>
        <p:sp>
          <p:nvSpPr>
            <p:cNvPr id="7" name="Freeform 7"/>
            <p:cNvSpPr/>
            <p:nvPr/>
          </p:nvSpPr>
          <p:spPr>
            <a:xfrm>
              <a:off x="38100" y="0"/>
              <a:ext cx="3252470" cy="1733716"/>
            </a:xfrm>
            <a:custGeom>
              <a:avLst/>
              <a:gdLst/>
              <a:ahLst/>
              <a:cxnLst/>
              <a:rect l="l" t="t" r="r" b="b"/>
              <a:pathLst>
                <a:path w="3252470" h="1733716">
                  <a:moveTo>
                    <a:pt x="3021330" y="0"/>
                  </a:moveTo>
                  <a:cubicBezTo>
                    <a:pt x="2995930" y="2540"/>
                    <a:pt x="2971800" y="6350"/>
                    <a:pt x="2946400" y="8890"/>
                  </a:cubicBezTo>
                  <a:cubicBezTo>
                    <a:pt x="2937510" y="10160"/>
                    <a:pt x="2927350" y="11430"/>
                    <a:pt x="2918460" y="12700"/>
                  </a:cubicBezTo>
                  <a:cubicBezTo>
                    <a:pt x="2905760" y="13970"/>
                    <a:pt x="2915920" y="12700"/>
                    <a:pt x="2918460" y="12700"/>
                  </a:cubicBezTo>
                  <a:cubicBezTo>
                    <a:pt x="2894330" y="16510"/>
                    <a:pt x="2871470" y="19050"/>
                    <a:pt x="2847340" y="22860"/>
                  </a:cubicBezTo>
                  <a:cubicBezTo>
                    <a:pt x="2815590" y="26670"/>
                    <a:pt x="2783840" y="30480"/>
                    <a:pt x="2752090" y="31750"/>
                  </a:cubicBezTo>
                  <a:cubicBezTo>
                    <a:pt x="2519680" y="46990"/>
                    <a:pt x="2286000" y="16510"/>
                    <a:pt x="2053590" y="15240"/>
                  </a:cubicBezTo>
                  <a:cubicBezTo>
                    <a:pt x="1816100" y="12700"/>
                    <a:pt x="1577340" y="13970"/>
                    <a:pt x="1339850" y="19050"/>
                  </a:cubicBezTo>
                  <a:cubicBezTo>
                    <a:pt x="892810" y="27940"/>
                    <a:pt x="445770" y="46990"/>
                    <a:pt x="0" y="49530"/>
                  </a:cubicBezTo>
                  <a:cubicBezTo>
                    <a:pt x="1270" y="480060"/>
                    <a:pt x="12700" y="911860"/>
                    <a:pt x="21590" y="1342390"/>
                  </a:cubicBezTo>
                  <a:cubicBezTo>
                    <a:pt x="24130" y="1470660"/>
                    <a:pt x="26670" y="1598930"/>
                    <a:pt x="27940" y="1725930"/>
                  </a:cubicBezTo>
                  <a:cubicBezTo>
                    <a:pt x="228600" y="1728470"/>
                    <a:pt x="427990" y="1734820"/>
                    <a:pt x="628650" y="1733550"/>
                  </a:cubicBezTo>
                  <a:cubicBezTo>
                    <a:pt x="871220" y="1732280"/>
                    <a:pt x="1113790" y="1714500"/>
                    <a:pt x="1356360" y="1710690"/>
                  </a:cubicBezTo>
                  <a:cubicBezTo>
                    <a:pt x="1596390" y="1706880"/>
                    <a:pt x="1835150" y="1711960"/>
                    <a:pt x="2075180" y="1715770"/>
                  </a:cubicBezTo>
                  <a:cubicBezTo>
                    <a:pt x="2316480" y="1719580"/>
                    <a:pt x="2559050" y="1720850"/>
                    <a:pt x="2800350" y="1713230"/>
                  </a:cubicBezTo>
                  <a:cubicBezTo>
                    <a:pt x="2917190" y="1709420"/>
                    <a:pt x="3034030" y="1705610"/>
                    <a:pt x="3150870" y="1709420"/>
                  </a:cubicBezTo>
                  <a:cubicBezTo>
                    <a:pt x="3185160" y="1710690"/>
                    <a:pt x="3218180" y="1710690"/>
                    <a:pt x="3252470" y="1711960"/>
                  </a:cubicBezTo>
                  <a:cubicBezTo>
                    <a:pt x="3247390" y="1141730"/>
                    <a:pt x="3233420" y="570230"/>
                    <a:pt x="3233420" y="0"/>
                  </a:cubicBezTo>
                  <a:lnTo>
                    <a:pt x="3021330" y="0"/>
                  </a:lnTo>
                  <a:close/>
                </a:path>
              </a:pathLst>
            </a:custGeom>
            <a:blipFill>
              <a:blip r:embed="rId5"/>
              <a:stretch>
                <a:fillRect t="-2762" b="-2762"/>
              </a:stretch>
            </a:blipFill>
          </p:spPr>
        </p:sp>
        <p:sp>
          <p:nvSpPr>
            <p:cNvPr id="8" name="Freeform 8"/>
            <p:cNvSpPr/>
            <p:nvPr/>
          </p:nvSpPr>
          <p:spPr>
            <a:xfrm>
              <a:off x="31750" y="2042919"/>
              <a:ext cx="3260090" cy="1691071"/>
            </a:xfrm>
            <a:custGeom>
              <a:avLst/>
              <a:gdLst/>
              <a:ahLst/>
              <a:cxnLst/>
              <a:rect l="l" t="t" r="r" b="b"/>
              <a:pathLst>
                <a:path w="3260090" h="1691071">
                  <a:moveTo>
                    <a:pt x="3260090" y="4321"/>
                  </a:moveTo>
                  <a:lnTo>
                    <a:pt x="3111500" y="511"/>
                  </a:lnTo>
                  <a:cubicBezTo>
                    <a:pt x="2979420" y="-2029"/>
                    <a:pt x="2847340" y="5591"/>
                    <a:pt x="2715260" y="8131"/>
                  </a:cubicBezTo>
                  <a:cubicBezTo>
                    <a:pt x="2233930" y="19561"/>
                    <a:pt x="1752600" y="-5839"/>
                    <a:pt x="1271270" y="5591"/>
                  </a:cubicBezTo>
                  <a:cubicBezTo>
                    <a:pt x="1028700" y="10671"/>
                    <a:pt x="786130" y="28451"/>
                    <a:pt x="543560" y="27181"/>
                  </a:cubicBezTo>
                  <a:cubicBezTo>
                    <a:pt x="374650" y="25911"/>
                    <a:pt x="205740" y="22101"/>
                    <a:pt x="36830" y="19561"/>
                  </a:cubicBezTo>
                  <a:cubicBezTo>
                    <a:pt x="38100" y="221491"/>
                    <a:pt x="36830" y="423421"/>
                    <a:pt x="31750" y="624081"/>
                  </a:cubicBezTo>
                  <a:cubicBezTo>
                    <a:pt x="26670" y="823471"/>
                    <a:pt x="16510" y="1022861"/>
                    <a:pt x="10160" y="1220981"/>
                  </a:cubicBezTo>
                  <a:cubicBezTo>
                    <a:pt x="6350" y="1367031"/>
                    <a:pt x="2540" y="1514351"/>
                    <a:pt x="0" y="1660401"/>
                  </a:cubicBezTo>
                  <a:cubicBezTo>
                    <a:pt x="242570" y="1657861"/>
                    <a:pt x="486410" y="1648971"/>
                    <a:pt x="728980" y="1642621"/>
                  </a:cubicBezTo>
                  <a:cubicBezTo>
                    <a:pt x="967740" y="1636271"/>
                    <a:pt x="1205230" y="1641351"/>
                    <a:pt x="1443990" y="1642621"/>
                  </a:cubicBezTo>
                  <a:cubicBezTo>
                    <a:pt x="1680210" y="1642621"/>
                    <a:pt x="1916430" y="1636271"/>
                    <a:pt x="2153920" y="1637541"/>
                  </a:cubicBezTo>
                  <a:cubicBezTo>
                    <a:pt x="2387600" y="1637541"/>
                    <a:pt x="2620010" y="1647701"/>
                    <a:pt x="2851150" y="1674371"/>
                  </a:cubicBezTo>
                  <a:cubicBezTo>
                    <a:pt x="2959100" y="1687071"/>
                    <a:pt x="3068320" y="1692151"/>
                    <a:pt x="3177540" y="1690881"/>
                  </a:cubicBezTo>
                  <a:cubicBezTo>
                    <a:pt x="3188970" y="1690881"/>
                    <a:pt x="3200400" y="1690881"/>
                    <a:pt x="3211830" y="1689611"/>
                  </a:cubicBezTo>
                  <a:lnTo>
                    <a:pt x="3219450" y="1468631"/>
                  </a:lnTo>
                  <a:cubicBezTo>
                    <a:pt x="3227070" y="1281941"/>
                    <a:pt x="3238500" y="1093981"/>
                    <a:pt x="3247391" y="907291"/>
                  </a:cubicBezTo>
                  <a:cubicBezTo>
                    <a:pt x="3256281" y="716791"/>
                    <a:pt x="3258820" y="526291"/>
                    <a:pt x="3260091" y="335791"/>
                  </a:cubicBezTo>
                  <a:lnTo>
                    <a:pt x="3260091" y="4321"/>
                  </a:lnTo>
                  <a:close/>
                </a:path>
              </a:pathLst>
            </a:custGeom>
            <a:blipFill>
              <a:blip r:embed="rId6"/>
              <a:stretch>
                <a:fillRect t="-4220" b="-4220"/>
              </a:stretch>
            </a:blipFill>
          </p:spPr>
        </p:sp>
        <p:sp>
          <p:nvSpPr>
            <p:cNvPr id="9" name="Freeform 9"/>
            <p:cNvSpPr/>
            <p:nvPr/>
          </p:nvSpPr>
          <p:spPr>
            <a:xfrm>
              <a:off x="-1330" y="4008009"/>
              <a:ext cx="3267770" cy="1714761"/>
            </a:xfrm>
            <a:custGeom>
              <a:avLst/>
              <a:gdLst/>
              <a:ahLst/>
              <a:cxnLst/>
              <a:rect l="l" t="t" r="r" b="b"/>
              <a:pathLst>
                <a:path w="3267770" h="1714761">
                  <a:moveTo>
                    <a:pt x="3265230" y="706231"/>
                  </a:moveTo>
                  <a:cubicBezTo>
                    <a:pt x="3265230" y="528431"/>
                    <a:pt x="3244910" y="350631"/>
                    <a:pt x="3241100" y="171561"/>
                  </a:cubicBezTo>
                  <a:cubicBezTo>
                    <a:pt x="3241100" y="132191"/>
                    <a:pt x="3239830" y="92821"/>
                    <a:pt x="3239830" y="53451"/>
                  </a:cubicBezTo>
                  <a:cubicBezTo>
                    <a:pt x="3222050" y="53451"/>
                    <a:pt x="3204270" y="54721"/>
                    <a:pt x="3186490" y="54721"/>
                  </a:cubicBezTo>
                  <a:cubicBezTo>
                    <a:pt x="3062030" y="54721"/>
                    <a:pt x="2940110" y="43291"/>
                    <a:pt x="2816920" y="29321"/>
                  </a:cubicBezTo>
                  <a:cubicBezTo>
                    <a:pt x="2345750" y="-21479"/>
                    <a:pt x="1870770" y="10271"/>
                    <a:pt x="1398330" y="5191"/>
                  </a:cubicBezTo>
                  <a:cubicBezTo>
                    <a:pt x="1157030" y="2651"/>
                    <a:pt x="917000" y="1382"/>
                    <a:pt x="675700" y="9001"/>
                  </a:cubicBezTo>
                  <a:cubicBezTo>
                    <a:pt x="459800" y="15351"/>
                    <a:pt x="243900" y="22971"/>
                    <a:pt x="26730" y="24241"/>
                  </a:cubicBezTo>
                  <a:cubicBezTo>
                    <a:pt x="21650" y="395082"/>
                    <a:pt x="17840" y="765921"/>
                    <a:pt x="7680" y="1135491"/>
                  </a:cubicBezTo>
                  <a:cubicBezTo>
                    <a:pt x="2600" y="1319641"/>
                    <a:pt x="-2480" y="1505061"/>
                    <a:pt x="1330" y="1689211"/>
                  </a:cubicBezTo>
                  <a:cubicBezTo>
                    <a:pt x="264220" y="1689211"/>
                    <a:pt x="525840" y="1694291"/>
                    <a:pt x="788730" y="1699371"/>
                  </a:cubicBezTo>
                  <a:cubicBezTo>
                    <a:pt x="1272600" y="1709531"/>
                    <a:pt x="1757740" y="1720961"/>
                    <a:pt x="2241610" y="1710801"/>
                  </a:cubicBezTo>
                  <a:cubicBezTo>
                    <a:pt x="2583240" y="1703181"/>
                    <a:pt x="2926140" y="1695561"/>
                    <a:pt x="3267770" y="1691751"/>
                  </a:cubicBezTo>
                  <a:cubicBezTo>
                    <a:pt x="3215700" y="1367901"/>
                    <a:pt x="3266500" y="1033891"/>
                    <a:pt x="3265230" y="706231"/>
                  </a:cubicBezTo>
                  <a:close/>
                </a:path>
              </a:pathLst>
            </a:custGeom>
            <a:blipFill>
              <a:blip r:embed="rId7"/>
              <a:stretch>
                <a:fillRect t="-3597" b="-3596"/>
              </a:stretch>
            </a:blipFill>
          </p:spPr>
        </p:sp>
      </p:grpSp>
      <p:grpSp>
        <p:nvGrpSpPr>
          <p:cNvPr id="10" name="Group 10"/>
          <p:cNvGrpSpPr>
            <a:grpSpLocks noChangeAspect="1"/>
          </p:cNvGrpSpPr>
          <p:nvPr/>
        </p:nvGrpSpPr>
        <p:grpSpPr>
          <a:xfrm>
            <a:off x="6340024" y="353963"/>
            <a:ext cx="5607952" cy="9753336"/>
            <a:chOff x="0" y="0"/>
            <a:chExt cx="3291840" cy="5725160"/>
          </a:xfrm>
        </p:grpSpPr>
        <p:sp>
          <p:nvSpPr>
            <p:cNvPr id="11" name="Freeform 11"/>
            <p:cNvSpPr/>
            <p:nvPr/>
          </p:nvSpPr>
          <p:spPr>
            <a:xfrm>
              <a:off x="38100" y="0"/>
              <a:ext cx="3252470" cy="1733716"/>
            </a:xfrm>
            <a:custGeom>
              <a:avLst/>
              <a:gdLst/>
              <a:ahLst/>
              <a:cxnLst/>
              <a:rect l="l" t="t" r="r" b="b"/>
              <a:pathLst>
                <a:path w="3252470" h="1733716">
                  <a:moveTo>
                    <a:pt x="3021330" y="0"/>
                  </a:moveTo>
                  <a:cubicBezTo>
                    <a:pt x="2995930" y="2540"/>
                    <a:pt x="2971800" y="6350"/>
                    <a:pt x="2946400" y="8890"/>
                  </a:cubicBezTo>
                  <a:cubicBezTo>
                    <a:pt x="2937510" y="10160"/>
                    <a:pt x="2927350" y="11430"/>
                    <a:pt x="2918460" y="12700"/>
                  </a:cubicBezTo>
                  <a:cubicBezTo>
                    <a:pt x="2905760" y="13970"/>
                    <a:pt x="2915920" y="12700"/>
                    <a:pt x="2918460" y="12700"/>
                  </a:cubicBezTo>
                  <a:cubicBezTo>
                    <a:pt x="2894330" y="16510"/>
                    <a:pt x="2871470" y="19050"/>
                    <a:pt x="2847340" y="22860"/>
                  </a:cubicBezTo>
                  <a:cubicBezTo>
                    <a:pt x="2815590" y="26670"/>
                    <a:pt x="2783840" y="30480"/>
                    <a:pt x="2752090" y="31750"/>
                  </a:cubicBezTo>
                  <a:cubicBezTo>
                    <a:pt x="2519680" y="46990"/>
                    <a:pt x="2286000" y="16510"/>
                    <a:pt x="2053590" y="15240"/>
                  </a:cubicBezTo>
                  <a:cubicBezTo>
                    <a:pt x="1816100" y="12700"/>
                    <a:pt x="1577340" y="13970"/>
                    <a:pt x="1339850" y="19050"/>
                  </a:cubicBezTo>
                  <a:cubicBezTo>
                    <a:pt x="892810" y="27940"/>
                    <a:pt x="445770" y="46990"/>
                    <a:pt x="0" y="49530"/>
                  </a:cubicBezTo>
                  <a:cubicBezTo>
                    <a:pt x="1270" y="480060"/>
                    <a:pt x="12700" y="911860"/>
                    <a:pt x="21590" y="1342390"/>
                  </a:cubicBezTo>
                  <a:cubicBezTo>
                    <a:pt x="24130" y="1470660"/>
                    <a:pt x="26670" y="1598930"/>
                    <a:pt x="27940" y="1725930"/>
                  </a:cubicBezTo>
                  <a:cubicBezTo>
                    <a:pt x="228600" y="1728470"/>
                    <a:pt x="427990" y="1734820"/>
                    <a:pt x="628650" y="1733550"/>
                  </a:cubicBezTo>
                  <a:cubicBezTo>
                    <a:pt x="871220" y="1732280"/>
                    <a:pt x="1113790" y="1714500"/>
                    <a:pt x="1356360" y="1710690"/>
                  </a:cubicBezTo>
                  <a:cubicBezTo>
                    <a:pt x="1596390" y="1706880"/>
                    <a:pt x="1835150" y="1711960"/>
                    <a:pt x="2075180" y="1715770"/>
                  </a:cubicBezTo>
                  <a:cubicBezTo>
                    <a:pt x="2316480" y="1719580"/>
                    <a:pt x="2559050" y="1720850"/>
                    <a:pt x="2800350" y="1713230"/>
                  </a:cubicBezTo>
                  <a:cubicBezTo>
                    <a:pt x="2917190" y="1709420"/>
                    <a:pt x="3034030" y="1705610"/>
                    <a:pt x="3150870" y="1709420"/>
                  </a:cubicBezTo>
                  <a:cubicBezTo>
                    <a:pt x="3185160" y="1710690"/>
                    <a:pt x="3218180" y="1710690"/>
                    <a:pt x="3252470" y="1711960"/>
                  </a:cubicBezTo>
                  <a:cubicBezTo>
                    <a:pt x="3247390" y="1141730"/>
                    <a:pt x="3233420" y="570230"/>
                    <a:pt x="3233420" y="0"/>
                  </a:cubicBezTo>
                  <a:lnTo>
                    <a:pt x="3021330" y="0"/>
                  </a:lnTo>
                  <a:close/>
                </a:path>
              </a:pathLst>
            </a:custGeom>
            <a:blipFill>
              <a:blip r:embed="rId8"/>
              <a:stretch>
                <a:fillRect t="-2762" b="-2762"/>
              </a:stretch>
            </a:blipFill>
          </p:spPr>
        </p:sp>
        <p:sp>
          <p:nvSpPr>
            <p:cNvPr id="12" name="Freeform 12"/>
            <p:cNvSpPr/>
            <p:nvPr/>
          </p:nvSpPr>
          <p:spPr>
            <a:xfrm>
              <a:off x="31750" y="2042919"/>
              <a:ext cx="3260090" cy="1691071"/>
            </a:xfrm>
            <a:custGeom>
              <a:avLst/>
              <a:gdLst/>
              <a:ahLst/>
              <a:cxnLst/>
              <a:rect l="l" t="t" r="r" b="b"/>
              <a:pathLst>
                <a:path w="3260090" h="1691071">
                  <a:moveTo>
                    <a:pt x="3260090" y="4321"/>
                  </a:moveTo>
                  <a:lnTo>
                    <a:pt x="3111500" y="511"/>
                  </a:lnTo>
                  <a:cubicBezTo>
                    <a:pt x="2979420" y="-2029"/>
                    <a:pt x="2847340" y="5591"/>
                    <a:pt x="2715260" y="8131"/>
                  </a:cubicBezTo>
                  <a:cubicBezTo>
                    <a:pt x="2233930" y="19561"/>
                    <a:pt x="1752600" y="-5839"/>
                    <a:pt x="1271270" y="5591"/>
                  </a:cubicBezTo>
                  <a:cubicBezTo>
                    <a:pt x="1028700" y="10671"/>
                    <a:pt x="786130" y="28451"/>
                    <a:pt x="543560" y="27181"/>
                  </a:cubicBezTo>
                  <a:cubicBezTo>
                    <a:pt x="374650" y="25911"/>
                    <a:pt x="205740" y="22101"/>
                    <a:pt x="36830" y="19561"/>
                  </a:cubicBezTo>
                  <a:cubicBezTo>
                    <a:pt x="38100" y="221491"/>
                    <a:pt x="36830" y="423421"/>
                    <a:pt x="31750" y="624081"/>
                  </a:cubicBezTo>
                  <a:cubicBezTo>
                    <a:pt x="26670" y="823471"/>
                    <a:pt x="16510" y="1022861"/>
                    <a:pt x="10160" y="1220981"/>
                  </a:cubicBezTo>
                  <a:cubicBezTo>
                    <a:pt x="6350" y="1367031"/>
                    <a:pt x="2540" y="1514351"/>
                    <a:pt x="0" y="1660401"/>
                  </a:cubicBezTo>
                  <a:cubicBezTo>
                    <a:pt x="242570" y="1657861"/>
                    <a:pt x="486410" y="1648971"/>
                    <a:pt x="728980" y="1642621"/>
                  </a:cubicBezTo>
                  <a:cubicBezTo>
                    <a:pt x="967740" y="1636271"/>
                    <a:pt x="1205230" y="1641351"/>
                    <a:pt x="1443990" y="1642621"/>
                  </a:cubicBezTo>
                  <a:cubicBezTo>
                    <a:pt x="1680210" y="1642621"/>
                    <a:pt x="1916430" y="1636271"/>
                    <a:pt x="2153920" y="1637541"/>
                  </a:cubicBezTo>
                  <a:cubicBezTo>
                    <a:pt x="2387600" y="1637541"/>
                    <a:pt x="2620010" y="1647701"/>
                    <a:pt x="2851150" y="1674371"/>
                  </a:cubicBezTo>
                  <a:cubicBezTo>
                    <a:pt x="2959100" y="1687071"/>
                    <a:pt x="3068320" y="1692151"/>
                    <a:pt x="3177540" y="1690881"/>
                  </a:cubicBezTo>
                  <a:cubicBezTo>
                    <a:pt x="3188970" y="1690881"/>
                    <a:pt x="3200400" y="1690881"/>
                    <a:pt x="3211830" y="1689611"/>
                  </a:cubicBezTo>
                  <a:lnTo>
                    <a:pt x="3219450" y="1468631"/>
                  </a:lnTo>
                  <a:cubicBezTo>
                    <a:pt x="3227070" y="1281941"/>
                    <a:pt x="3238500" y="1093981"/>
                    <a:pt x="3247391" y="907291"/>
                  </a:cubicBezTo>
                  <a:cubicBezTo>
                    <a:pt x="3256281" y="716791"/>
                    <a:pt x="3258820" y="526291"/>
                    <a:pt x="3260091" y="335791"/>
                  </a:cubicBezTo>
                  <a:lnTo>
                    <a:pt x="3260091" y="4321"/>
                  </a:lnTo>
                  <a:close/>
                </a:path>
              </a:pathLst>
            </a:custGeom>
            <a:blipFill>
              <a:blip r:embed="rId9"/>
              <a:stretch>
                <a:fillRect t="-121362" b="-121362"/>
              </a:stretch>
            </a:blipFill>
          </p:spPr>
        </p:sp>
        <p:sp>
          <p:nvSpPr>
            <p:cNvPr id="13" name="Freeform 13"/>
            <p:cNvSpPr/>
            <p:nvPr/>
          </p:nvSpPr>
          <p:spPr>
            <a:xfrm>
              <a:off x="-1330" y="4008009"/>
              <a:ext cx="3267770" cy="1714761"/>
            </a:xfrm>
            <a:custGeom>
              <a:avLst/>
              <a:gdLst/>
              <a:ahLst/>
              <a:cxnLst/>
              <a:rect l="l" t="t" r="r" b="b"/>
              <a:pathLst>
                <a:path w="3267770" h="1714761">
                  <a:moveTo>
                    <a:pt x="3265230" y="706231"/>
                  </a:moveTo>
                  <a:cubicBezTo>
                    <a:pt x="3265230" y="528431"/>
                    <a:pt x="3244910" y="350631"/>
                    <a:pt x="3241100" y="171561"/>
                  </a:cubicBezTo>
                  <a:cubicBezTo>
                    <a:pt x="3241100" y="132191"/>
                    <a:pt x="3239830" y="92821"/>
                    <a:pt x="3239830" y="53451"/>
                  </a:cubicBezTo>
                  <a:cubicBezTo>
                    <a:pt x="3222050" y="53451"/>
                    <a:pt x="3204270" y="54721"/>
                    <a:pt x="3186490" y="54721"/>
                  </a:cubicBezTo>
                  <a:cubicBezTo>
                    <a:pt x="3062030" y="54721"/>
                    <a:pt x="2940110" y="43291"/>
                    <a:pt x="2816920" y="29321"/>
                  </a:cubicBezTo>
                  <a:cubicBezTo>
                    <a:pt x="2345750" y="-21479"/>
                    <a:pt x="1870770" y="10271"/>
                    <a:pt x="1398330" y="5191"/>
                  </a:cubicBezTo>
                  <a:cubicBezTo>
                    <a:pt x="1157030" y="2651"/>
                    <a:pt x="917000" y="1382"/>
                    <a:pt x="675700" y="9001"/>
                  </a:cubicBezTo>
                  <a:cubicBezTo>
                    <a:pt x="459800" y="15351"/>
                    <a:pt x="243900" y="22971"/>
                    <a:pt x="26730" y="24241"/>
                  </a:cubicBezTo>
                  <a:cubicBezTo>
                    <a:pt x="21650" y="395082"/>
                    <a:pt x="17840" y="765921"/>
                    <a:pt x="7680" y="1135491"/>
                  </a:cubicBezTo>
                  <a:cubicBezTo>
                    <a:pt x="2600" y="1319641"/>
                    <a:pt x="-2480" y="1505061"/>
                    <a:pt x="1330" y="1689211"/>
                  </a:cubicBezTo>
                  <a:cubicBezTo>
                    <a:pt x="264220" y="1689211"/>
                    <a:pt x="525840" y="1694291"/>
                    <a:pt x="788730" y="1699371"/>
                  </a:cubicBezTo>
                  <a:cubicBezTo>
                    <a:pt x="1272600" y="1709531"/>
                    <a:pt x="1757740" y="1720961"/>
                    <a:pt x="2241610" y="1710801"/>
                  </a:cubicBezTo>
                  <a:cubicBezTo>
                    <a:pt x="2583240" y="1703181"/>
                    <a:pt x="2926140" y="1695561"/>
                    <a:pt x="3267770" y="1691751"/>
                  </a:cubicBezTo>
                  <a:cubicBezTo>
                    <a:pt x="3215700" y="1367901"/>
                    <a:pt x="3266500" y="1033891"/>
                    <a:pt x="3265230" y="706231"/>
                  </a:cubicBezTo>
                  <a:close/>
                </a:path>
              </a:pathLst>
            </a:custGeom>
            <a:blipFill>
              <a:blip r:embed="rId10"/>
              <a:stretch>
                <a:fillRect t="-3597" b="-3596"/>
              </a:stretch>
            </a:blipFill>
          </p:spPr>
        </p:sp>
      </p:gr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sp>
        <p:nvSpPr>
          <p:cNvPr id="2" name="Freeform 2"/>
          <p:cNvSpPr/>
          <p:nvPr/>
        </p:nvSpPr>
        <p:spPr>
          <a:xfrm>
            <a:off x="9731651" y="7517979"/>
            <a:ext cx="519303" cy="519303"/>
          </a:xfrm>
          <a:custGeom>
            <a:avLst/>
            <a:gdLst/>
            <a:ahLst/>
            <a:cxnLst/>
            <a:rect l="l" t="t" r="r" b="b"/>
            <a:pathLst>
              <a:path w="519303" h="519303">
                <a:moveTo>
                  <a:pt x="0" y="0"/>
                </a:moveTo>
                <a:lnTo>
                  <a:pt x="519304" y="0"/>
                </a:lnTo>
                <a:lnTo>
                  <a:pt x="519304" y="519304"/>
                </a:lnTo>
                <a:lnTo>
                  <a:pt x="0" y="51930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963386" y="752475"/>
            <a:ext cx="9254216" cy="1076312"/>
          </a:xfrm>
          <a:prstGeom prst="rect">
            <a:avLst/>
          </a:prstGeom>
        </p:spPr>
        <p:txBody>
          <a:bodyPr lIns="0" tIns="0" rIns="0" bIns="0" rtlCol="0" anchor="t">
            <a:spAutoFit/>
          </a:bodyPr>
          <a:lstStyle/>
          <a:p>
            <a:pPr algn="l">
              <a:lnSpc>
                <a:spcPts val="4273"/>
              </a:lnSpc>
            </a:pPr>
            <a:r>
              <a:rPr lang="en-US" sz="3748" spc="-161">
                <a:solidFill>
                  <a:srgbClr val="272D9C"/>
                </a:solidFill>
                <a:latin typeface="TAN Meringue"/>
                <a:ea typeface="TAN Meringue"/>
                <a:cs typeface="TAN Meringue"/>
                <a:sym typeface="TAN Meringue"/>
              </a:rPr>
              <a:t>”Crearea de conținut în colaborare”</a:t>
            </a:r>
          </a:p>
          <a:p>
            <a:pPr algn="l">
              <a:lnSpc>
                <a:spcPts val="4273"/>
              </a:lnSpc>
            </a:pPr>
            <a:endParaRPr lang="en-US" sz="3748" spc="-161">
              <a:solidFill>
                <a:srgbClr val="272D9C"/>
              </a:solidFill>
              <a:latin typeface="TAN Meringue"/>
              <a:ea typeface="TAN Meringue"/>
              <a:cs typeface="TAN Meringue"/>
              <a:sym typeface="TAN Meringue"/>
            </a:endParaRPr>
          </a:p>
        </p:txBody>
      </p:sp>
      <p:sp>
        <p:nvSpPr>
          <p:cNvPr id="4" name="TextBox 4"/>
          <p:cNvSpPr txBox="1"/>
          <p:nvPr/>
        </p:nvSpPr>
        <p:spPr>
          <a:xfrm>
            <a:off x="331538" y="1587245"/>
            <a:ext cx="9400113" cy="6190386"/>
          </a:xfrm>
          <a:prstGeom prst="rect">
            <a:avLst/>
          </a:prstGeom>
        </p:spPr>
        <p:txBody>
          <a:bodyPr lIns="0" tIns="0" rIns="0" bIns="0" rtlCol="0" anchor="t">
            <a:spAutoFit/>
          </a:bodyPr>
          <a:lstStyle/>
          <a:p>
            <a:pPr algn="l">
              <a:lnSpc>
                <a:spcPts val="2513"/>
              </a:lnSpc>
            </a:pPr>
            <a:r>
              <a:rPr lang="en-US" sz="1505" spc="30">
                <a:solidFill>
                  <a:srgbClr val="000000"/>
                </a:solidFill>
                <a:latin typeface="TAN Meringue"/>
                <a:ea typeface="TAN Meringue"/>
                <a:cs typeface="TAN Meringue"/>
                <a:sym typeface="TAN Meringue"/>
              </a:rPr>
              <a:t>  1. </a:t>
            </a:r>
            <a:r>
              <a:rPr lang="en-US" sz="1505" spc="30">
                <a:solidFill>
                  <a:srgbClr val="1800AD"/>
                </a:solidFill>
                <a:latin typeface="TAN Meringue"/>
                <a:ea typeface="TAN Meringue"/>
                <a:cs typeface="TAN Meringue"/>
                <a:sym typeface="TAN Meringue"/>
              </a:rPr>
              <a:t> Schimb de experiență între elevi</a:t>
            </a:r>
          </a:p>
          <a:p>
            <a:pPr marL="325007" lvl="1" indent="-162504" algn="l">
              <a:lnSpc>
                <a:spcPts val="2513"/>
              </a:lnSpc>
              <a:buFont typeface="Arial"/>
              <a:buChar char="•"/>
            </a:pPr>
            <a:r>
              <a:rPr lang="en-US" sz="1505" spc="30">
                <a:solidFill>
                  <a:srgbClr val="000000"/>
                </a:solidFill>
                <a:latin typeface="TAN Meringue"/>
                <a:ea typeface="TAN Meringue"/>
                <a:cs typeface="TAN Meringue"/>
                <a:sym typeface="TAN Meringue"/>
              </a:rPr>
              <a:t>Discuții bazate pe activitățile din zilele anterioare</a:t>
            </a:r>
          </a:p>
          <a:p>
            <a:pPr marL="325007" lvl="1" indent="-162504" algn="l">
              <a:lnSpc>
                <a:spcPts val="2513"/>
              </a:lnSpc>
              <a:buFont typeface="Arial"/>
              <a:buChar char="•"/>
            </a:pPr>
            <a:r>
              <a:rPr lang="en-US" sz="1505" spc="30">
                <a:solidFill>
                  <a:srgbClr val="000000"/>
                </a:solidFill>
                <a:latin typeface="TAN Meringue"/>
                <a:ea typeface="TAN Meringue"/>
                <a:cs typeface="TAN Meringue"/>
                <a:sym typeface="TAN Meringue"/>
              </a:rPr>
              <a:t>Împărtășirea experiențelor și ideilor</a:t>
            </a:r>
          </a:p>
          <a:p>
            <a:pPr algn="l">
              <a:lnSpc>
                <a:spcPts val="2513"/>
              </a:lnSpc>
            </a:pPr>
            <a:r>
              <a:rPr lang="en-US" sz="1505" spc="30">
                <a:solidFill>
                  <a:srgbClr val="000000"/>
                </a:solidFill>
                <a:latin typeface="TAN Meringue"/>
                <a:ea typeface="TAN Meringue"/>
                <a:cs typeface="TAN Meringue"/>
                <a:sym typeface="TAN Meringue"/>
              </a:rPr>
              <a:t>2.</a:t>
            </a:r>
            <a:r>
              <a:rPr lang="en-US" sz="1505" spc="30">
                <a:solidFill>
                  <a:srgbClr val="1800AD"/>
                </a:solidFill>
                <a:latin typeface="TAN Meringue"/>
                <a:ea typeface="TAN Meringue"/>
                <a:cs typeface="TAN Meringue"/>
                <a:sym typeface="TAN Meringue"/>
              </a:rPr>
              <a:t> Workshop internațional de creație de conținut digital</a:t>
            </a:r>
          </a:p>
          <a:p>
            <a:pPr marL="325007" lvl="1" indent="-162504" algn="l">
              <a:lnSpc>
                <a:spcPts val="2513"/>
              </a:lnSpc>
              <a:buFont typeface="Arial"/>
              <a:buChar char="•"/>
            </a:pPr>
            <a:r>
              <a:rPr lang="en-US" sz="1505" spc="30">
                <a:solidFill>
                  <a:srgbClr val="000000"/>
                </a:solidFill>
                <a:latin typeface="TAN Meringue"/>
                <a:ea typeface="TAN Meringue"/>
                <a:cs typeface="TAN Meringue"/>
                <a:sym typeface="TAN Meringue"/>
              </a:rPr>
              <a:t>Lucru în echipe mixte internaționale</a:t>
            </a:r>
          </a:p>
          <a:p>
            <a:pPr marL="325007" lvl="1" indent="-162504" algn="l">
              <a:lnSpc>
                <a:spcPts val="2513"/>
              </a:lnSpc>
              <a:buFont typeface="Arial"/>
              <a:buChar char="•"/>
            </a:pPr>
            <a:r>
              <a:rPr lang="en-US" sz="1505" spc="30">
                <a:solidFill>
                  <a:srgbClr val="000000"/>
                </a:solidFill>
                <a:latin typeface="TAN Meringue"/>
                <a:ea typeface="TAN Meringue"/>
                <a:cs typeface="TAN Meringue"/>
                <a:sym typeface="TAN Meringue"/>
              </a:rPr>
              <a:t>Materiale realizate:</a:t>
            </a:r>
          </a:p>
          <a:p>
            <a:pPr marL="650015" lvl="2" indent="-216672" algn="l">
              <a:lnSpc>
                <a:spcPts val="2513"/>
              </a:lnSpc>
              <a:buFont typeface="Arial"/>
              <a:buChar char="⚬"/>
            </a:pPr>
            <a:r>
              <a:rPr lang="en-US" sz="1505" spc="30">
                <a:solidFill>
                  <a:srgbClr val="000000"/>
                </a:solidFill>
                <a:latin typeface="TAN Meringue"/>
                <a:ea typeface="TAN Meringue"/>
                <a:cs typeface="TAN Meringue"/>
                <a:sym typeface="TAN Meringue"/>
              </a:rPr>
              <a:t>Postere: amenințările inteligenței artificiale</a:t>
            </a:r>
          </a:p>
          <a:p>
            <a:pPr marL="650015" lvl="2" indent="-216672" algn="l">
              <a:lnSpc>
                <a:spcPts val="2513"/>
              </a:lnSpc>
              <a:buFont typeface="Arial"/>
              <a:buChar char="⚬"/>
            </a:pPr>
            <a:r>
              <a:rPr lang="en-US" sz="1505" spc="30">
                <a:solidFill>
                  <a:srgbClr val="000000"/>
                </a:solidFill>
                <a:latin typeface="TAN Meringue"/>
                <a:ea typeface="TAN Meringue"/>
                <a:cs typeface="TAN Meringue"/>
                <a:sym typeface="TAN Meringue"/>
              </a:rPr>
              <a:t>Infografice: dependența digitală</a:t>
            </a:r>
          </a:p>
          <a:p>
            <a:pPr marL="650015" lvl="2" indent="-216672" algn="l">
              <a:lnSpc>
                <a:spcPts val="2513"/>
              </a:lnSpc>
              <a:buFont typeface="Arial"/>
              <a:buChar char="⚬"/>
            </a:pPr>
            <a:r>
              <a:rPr lang="en-US" sz="1505" spc="30">
                <a:solidFill>
                  <a:srgbClr val="000000"/>
                </a:solidFill>
                <a:latin typeface="TAN Meringue"/>
                <a:ea typeface="TAN Meringue"/>
                <a:cs typeface="TAN Meringue"/>
                <a:sym typeface="TAN Meringue"/>
              </a:rPr>
              <a:t>Postere digitale: protecția datelor personale</a:t>
            </a:r>
          </a:p>
          <a:p>
            <a:pPr marL="650015" lvl="2" indent="-216672" algn="l">
              <a:lnSpc>
                <a:spcPts val="2513"/>
              </a:lnSpc>
              <a:buFont typeface="Arial"/>
              <a:buChar char="⚬"/>
            </a:pPr>
            <a:r>
              <a:rPr lang="en-US" sz="1505" spc="30">
                <a:solidFill>
                  <a:srgbClr val="000000"/>
                </a:solidFill>
                <a:latin typeface="TAN Meringue"/>
                <a:ea typeface="TAN Meringue"/>
                <a:cs typeface="TAN Meringue"/>
                <a:sym typeface="TAN Meringue"/>
              </a:rPr>
              <a:t>Videoclipuri: cyberbullying</a:t>
            </a:r>
          </a:p>
          <a:p>
            <a:pPr marL="650015" lvl="2" indent="-216672" algn="l">
              <a:lnSpc>
                <a:spcPts val="2513"/>
              </a:lnSpc>
              <a:buFont typeface="Arial"/>
              <a:buChar char="⚬"/>
            </a:pPr>
            <a:r>
              <a:rPr lang="en-US" sz="1505" spc="30">
                <a:solidFill>
                  <a:srgbClr val="000000"/>
                </a:solidFill>
                <a:latin typeface="TAN Meringue"/>
                <a:ea typeface="TAN Meringue"/>
                <a:cs typeface="TAN Meringue"/>
                <a:sym typeface="TAN Meringue"/>
              </a:rPr>
              <a:t>Bloguri: protejarea amprentei digitale</a:t>
            </a:r>
          </a:p>
          <a:p>
            <a:pPr marL="325007" lvl="1" indent="-162504" algn="l">
              <a:lnSpc>
                <a:spcPts val="2513"/>
              </a:lnSpc>
              <a:buFont typeface="Arial"/>
              <a:buChar char="•"/>
            </a:pPr>
            <a:r>
              <a:rPr lang="en-US" sz="1505" spc="30">
                <a:solidFill>
                  <a:srgbClr val="000000"/>
                </a:solidFill>
                <a:latin typeface="TAN Meringue"/>
                <a:ea typeface="TAN Meringue"/>
                <a:cs typeface="TAN Meringue"/>
                <a:sym typeface="TAN Meringue"/>
              </a:rPr>
              <a:t>Materialele prezentate participanților și încărcate pe platforma proiectului</a:t>
            </a:r>
          </a:p>
          <a:p>
            <a:pPr marL="325007" lvl="1" indent="-162504" algn="l">
              <a:lnSpc>
                <a:spcPts val="2513"/>
              </a:lnSpc>
              <a:buFont typeface="Arial"/>
              <a:buChar char="•"/>
            </a:pPr>
            <a:r>
              <a:rPr lang="en-US" sz="1505" spc="30">
                <a:solidFill>
                  <a:srgbClr val="000000"/>
                </a:solidFill>
                <a:latin typeface="TAN Meringue"/>
                <a:ea typeface="TAN Meringue"/>
                <a:cs typeface="TAN Meringue"/>
                <a:sym typeface="TAN Meringue"/>
              </a:rPr>
              <a:t>Obiectiv: diseminarea și aplicarea cunoștințelor în școlile de origine</a:t>
            </a:r>
          </a:p>
          <a:p>
            <a:pPr algn="l">
              <a:lnSpc>
                <a:spcPts val="2513"/>
              </a:lnSpc>
            </a:pPr>
            <a:r>
              <a:rPr lang="en-US" sz="1505" spc="30">
                <a:solidFill>
                  <a:srgbClr val="000000"/>
                </a:solidFill>
                <a:latin typeface="TAN Meringue"/>
                <a:ea typeface="TAN Meringue"/>
                <a:cs typeface="TAN Meringue"/>
                <a:sym typeface="TAN Meringue"/>
              </a:rPr>
              <a:t>3. </a:t>
            </a:r>
            <a:r>
              <a:rPr lang="en-US" sz="1505" spc="30">
                <a:solidFill>
                  <a:srgbClr val="1800AD"/>
                </a:solidFill>
                <a:latin typeface="TAN Meringue"/>
                <a:ea typeface="TAN Meringue"/>
                <a:cs typeface="TAN Meringue"/>
                <a:sym typeface="TAN Meringue"/>
              </a:rPr>
              <a:t>Activitate de detox digital</a:t>
            </a:r>
          </a:p>
          <a:p>
            <a:pPr marL="325007" lvl="1" indent="-162504" algn="l">
              <a:lnSpc>
                <a:spcPts val="2513"/>
              </a:lnSpc>
              <a:buFont typeface="Arial"/>
              <a:buChar char="•"/>
            </a:pPr>
            <a:r>
              <a:rPr lang="en-US" sz="1505" spc="30">
                <a:solidFill>
                  <a:srgbClr val="000000"/>
                </a:solidFill>
                <a:latin typeface="TAN Meringue"/>
                <a:ea typeface="TAN Meringue"/>
                <a:cs typeface="TAN Meringue"/>
                <a:sym typeface="TAN Meringue"/>
              </a:rPr>
              <a:t>Meci de volei în sala de sport a școlii din Palamas</a:t>
            </a:r>
          </a:p>
          <a:p>
            <a:pPr marL="325007" lvl="1" indent="-162504" algn="l">
              <a:lnSpc>
                <a:spcPts val="2513"/>
              </a:lnSpc>
              <a:buFont typeface="Arial"/>
              <a:buChar char="•"/>
            </a:pPr>
            <a:r>
              <a:rPr lang="en-US" sz="1505" spc="30">
                <a:solidFill>
                  <a:srgbClr val="000000"/>
                </a:solidFill>
                <a:latin typeface="TAN Meringue"/>
                <a:ea typeface="TAN Meringue"/>
                <a:cs typeface="TAN Meringue"/>
                <a:sym typeface="TAN Meringue"/>
              </a:rPr>
              <a:t>Scop: relaxare și echilibru digital</a:t>
            </a:r>
          </a:p>
          <a:p>
            <a:pPr algn="l">
              <a:lnSpc>
                <a:spcPts val="2513"/>
              </a:lnSpc>
            </a:pPr>
            <a:r>
              <a:rPr lang="en-US" sz="1505" spc="30">
                <a:solidFill>
                  <a:srgbClr val="000000"/>
                </a:solidFill>
                <a:latin typeface="TAN Meringue"/>
                <a:ea typeface="TAN Meringue"/>
                <a:cs typeface="TAN Meringue"/>
                <a:sym typeface="TAN Meringue"/>
              </a:rPr>
              <a:t>4.</a:t>
            </a:r>
            <a:r>
              <a:rPr lang="en-US" sz="1505" spc="30">
                <a:solidFill>
                  <a:srgbClr val="1800AD"/>
                </a:solidFill>
                <a:latin typeface="TAN Meringue"/>
                <a:ea typeface="TAN Meringue"/>
                <a:cs typeface="TAN Meringue"/>
                <a:sym typeface="TAN Meringue"/>
              </a:rPr>
              <a:t> Schimb de bune practici între profesori</a:t>
            </a:r>
          </a:p>
          <a:p>
            <a:pPr marL="325007" lvl="1" indent="-162504" algn="l">
              <a:lnSpc>
                <a:spcPts val="2513"/>
              </a:lnSpc>
              <a:buFont typeface="Arial"/>
              <a:buChar char="•"/>
            </a:pPr>
            <a:r>
              <a:rPr lang="en-US" sz="1505" spc="30">
                <a:solidFill>
                  <a:srgbClr val="000000"/>
                </a:solidFill>
                <a:latin typeface="TAN Meringue"/>
                <a:ea typeface="TAN Meringue"/>
                <a:cs typeface="TAN Meringue"/>
                <a:sym typeface="TAN Meringue"/>
              </a:rPr>
              <a:t>Prezentarea platformei educaționale naționale a Greciei pentru blended learning</a:t>
            </a:r>
          </a:p>
          <a:p>
            <a:pPr marL="325007" lvl="1" indent="-162504" algn="l">
              <a:lnSpc>
                <a:spcPts val="2513"/>
              </a:lnSpc>
              <a:buFont typeface="Arial"/>
              <a:buChar char="•"/>
            </a:pPr>
            <a:r>
              <a:rPr lang="en-US" sz="1505" spc="30">
                <a:solidFill>
                  <a:srgbClr val="000000"/>
                </a:solidFill>
                <a:latin typeface="TAN Meringue"/>
                <a:ea typeface="TAN Meringue"/>
                <a:cs typeface="TAN Meringue"/>
                <a:sym typeface="TAN Meringue"/>
              </a:rPr>
              <a:t>Participanți: profesori din România, Portugalia și Turcia</a:t>
            </a:r>
          </a:p>
          <a:p>
            <a:pPr algn="l">
              <a:lnSpc>
                <a:spcPts val="2513"/>
              </a:lnSpc>
            </a:pPr>
            <a:endParaRPr lang="en-US" sz="1505" spc="30">
              <a:solidFill>
                <a:srgbClr val="000000"/>
              </a:solidFill>
              <a:latin typeface="TAN Meringue"/>
              <a:ea typeface="TAN Meringue"/>
              <a:cs typeface="TAN Meringue"/>
              <a:sym typeface="TAN Meringue"/>
            </a:endParaRPr>
          </a:p>
        </p:txBody>
      </p:sp>
      <p:sp>
        <p:nvSpPr>
          <p:cNvPr id="5" name="TextBox 5"/>
          <p:cNvSpPr txBox="1"/>
          <p:nvPr/>
        </p:nvSpPr>
        <p:spPr>
          <a:xfrm>
            <a:off x="9334899" y="1615820"/>
            <a:ext cx="7924401" cy="4969926"/>
          </a:xfrm>
          <a:prstGeom prst="rect">
            <a:avLst/>
          </a:prstGeom>
        </p:spPr>
        <p:txBody>
          <a:bodyPr lIns="0" tIns="0" rIns="0" bIns="0" rtlCol="0" anchor="t">
            <a:spAutoFit/>
          </a:bodyPr>
          <a:lstStyle/>
          <a:p>
            <a:pPr algn="just">
              <a:lnSpc>
                <a:spcPts val="2217"/>
              </a:lnSpc>
              <a:spcBef>
                <a:spcPct val="0"/>
              </a:spcBef>
            </a:pPr>
            <a:r>
              <a:rPr lang="en-US" sz="1583">
                <a:solidFill>
                  <a:srgbClr val="000000"/>
                </a:solidFill>
                <a:latin typeface="TAN Meringue"/>
                <a:ea typeface="TAN Meringue"/>
                <a:cs typeface="TAN Meringue"/>
                <a:sym typeface="TAN Meringue"/>
              </a:rPr>
              <a:t> 5. </a:t>
            </a:r>
            <a:r>
              <a:rPr lang="en-US" sz="1583">
                <a:solidFill>
                  <a:srgbClr val="1800AD"/>
                </a:solidFill>
                <a:latin typeface="TAN Meringue"/>
                <a:ea typeface="TAN Meringue"/>
                <a:cs typeface="TAN Meringue"/>
                <a:sym typeface="TAN Meringue"/>
              </a:rPr>
              <a:t>Vizită culturală</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Destinație: Meteora</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Obiectiv: experiență memorabilă, cunoașterea patrimoniului cultural</a:t>
            </a:r>
          </a:p>
          <a:p>
            <a:pPr algn="just">
              <a:lnSpc>
                <a:spcPts val="2217"/>
              </a:lnSpc>
            </a:pPr>
            <a:r>
              <a:rPr lang="en-US" sz="1583">
                <a:solidFill>
                  <a:srgbClr val="000000"/>
                </a:solidFill>
                <a:latin typeface="TAN Meringue"/>
                <a:ea typeface="TAN Meringue"/>
                <a:cs typeface="TAN Meringue"/>
                <a:sym typeface="TAN Meringue"/>
              </a:rPr>
              <a:t>   </a:t>
            </a:r>
            <a:r>
              <a:rPr lang="en-US" sz="1583">
                <a:solidFill>
                  <a:srgbClr val="1800AD"/>
                </a:solidFill>
                <a:latin typeface="TAN Meringue"/>
                <a:ea typeface="TAN Meringue"/>
                <a:cs typeface="TAN Meringue"/>
                <a:sym typeface="TAN Meringue"/>
              </a:rPr>
              <a:t>Impact</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Dezvoltarea competențelor digitale și lingvistice ale elevilor</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Consolidarea abilităților de colaborare și lucru în echipă</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Îmbunătățirea cunoștințelor despre siguranța digitală și bune practici internaționale</a:t>
            </a:r>
          </a:p>
          <a:p>
            <a:pPr algn="just">
              <a:lnSpc>
                <a:spcPts val="2217"/>
              </a:lnSpc>
            </a:pPr>
            <a:r>
              <a:rPr lang="en-US" sz="1583">
                <a:solidFill>
                  <a:srgbClr val="000000"/>
                </a:solidFill>
                <a:latin typeface="TAN Meringue"/>
                <a:ea typeface="TAN Meringue"/>
                <a:cs typeface="TAN Meringue"/>
                <a:sym typeface="TAN Meringue"/>
              </a:rPr>
              <a:t>   </a:t>
            </a:r>
            <a:r>
              <a:rPr lang="en-US" sz="1583">
                <a:solidFill>
                  <a:srgbClr val="1800AD"/>
                </a:solidFill>
                <a:latin typeface="TAN Meringue"/>
                <a:ea typeface="TAN Meringue"/>
                <a:cs typeface="TAN Meringue"/>
                <a:sym typeface="TAN Meringue"/>
              </a:rPr>
              <a:t>Obiective atinse</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Crearea de materiale digitale relevante pentru societatea digitală</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Împărtășirea și diseminarea cunoștințelor între elevi și profesori</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Promovarea prieteniei și colaborării internaționale</a:t>
            </a:r>
          </a:p>
          <a:p>
            <a:pPr algn="just">
              <a:lnSpc>
                <a:spcPts val="2217"/>
              </a:lnSpc>
            </a:pPr>
            <a:r>
              <a:rPr lang="en-US" sz="1583">
                <a:solidFill>
                  <a:srgbClr val="000000"/>
                </a:solidFill>
                <a:latin typeface="TAN Meringue"/>
                <a:ea typeface="TAN Meringue"/>
                <a:cs typeface="TAN Meringue"/>
                <a:sym typeface="TAN Meringue"/>
              </a:rPr>
              <a:t>    </a:t>
            </a:r>
            <a:r>
              <a:rPr lang="en-US" sz="1583">
                <a:solidFill>
                  <a:srgbClr val="1800AD"/>
                </a:solidFill>
                <a:latin typeface="TAN Meringue"/>
                <a:ea typeface="TAN Meringue"/>
                <a:cs typeface="TAN Meringue"/>
                <a:sym typeface="TAN Meringue"/>
              </a:rPr>
              <a:t>Concluzie</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Ziua a oferit un echilibru între activități educaționale, sportive și culturale</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Participanții și-au dezvoltat competențe practice și interculturale</a:t>
            </a:r>
          </a:p>
          <a:p>
            <a:pPr marL="341900" lvl="1" indent="-170950" algn="just">
              <a:lnSpc>
                <a:spcPts val="2217"/>
              </a:lnSpc>
              <a:buFont typeface="Arial"/>
              <a:buChar char="•"/>
            </a:pPr>
            <a:r>
              <a:rPr lang="en-US" sz="1583">
                <a:solidFill>
                  <a:srgbClr val="000000"/>
                </a:solidFill>
                <a:latin typeface="TAN Meringue"/>
                <a:ea typeface="TAN Meringue"/>
                <a:cs typeface="TAN Meringue"/>
                <a:sym typeface="TAN Meringue"/>
              </a:rPr>
              <a:t>Experiența a consolidat relații autentice și durabile între școlile și țările participant</a:t>
            </a:r>
          </a:p>
        </p:txBody>
      </p:sp>
      <p:sp>
        <p:nvSpPr>
          <p:cNvPr id="6" name="TextBox 6"/>
          <p:cNvSpPr txBox="1"/>
          <p:nvPr/>
        </p:nvSpPr>
        <p:spPr>
          <a:xfrm>
            <a:off x="6024514" y="168165"/>
            <a:ext cx="6964687" cy="412860"/>
          </a:xfrm>
          <a:prstGeom prst="rect">
            <a:avLst/>
          </a:prstGeom>
        </p:spPr>
        <p:txBody>
          <a:bodyPr lIns="0" tIns="0" rIns="0" bIns="0" rtlCol="0" anchor="t">
            <a:spAutoFit/>
          </a:bodyPr>
          <a:lstStyle/>
          <a:p>
            <a:pPr algn="l">
              <a:lnSpc>
                <a:spcPts val="3493"/>
              </a:lnSpc>
              <a:spcBef>
                <a:spcPct val="0"/>
              </a:spcBef>
            </a:pPr>
            <a:r>
              <a:rPr lang="en-US" sz="2495">
                <a:solidFill>
                  <a:srgbClr val="272D9C"/>
                </a:solidFill>
                <a:latin typeface="TAN Meringue"/>
                <a:ea typeface="TAN Meringue"/>
                <a:cs typeface="TAN Meringue"/>
                <a:sym typeface="TAN Meringue"/>
              </a:rPr>
              <a:t>Miercuri 14.ianuarie 2026</a:t>
            </a:r>
          </a:p>
        </p:txBody>
      </p:sp>
      <p:grpSp>
        <p:nvGrpSpPr>
          <p:cNvPr id="7" name="Group 7"/>
          <p:cNvGrpSpPr/>
          <p:nvPr/>
        </p:nvGrpSpPr>
        <p:grpSpPr>
          <a:xfrm>
            <a:off x="789809" y="7517979"/>
            <a:ext cx="16469491" cy="7766685"/>
            <a:chOff x="0" y="0"/>
            <a:chExt cx="4265828" cy="2011680"/>
          </a:xfrm>
        </p:grpSpPr>
        <p:sp>
          <p:nvSpPr>
            <p:cNvPr id="8" name="Freeform 8"/>
            <p:cNvSpPr/>
            <p:nvPr/>
          </p:nvSpPr>
          <p:spPr>
            <a:xfrm>
              <a:off x="-661" y="-1270"/>
              <a:ext cx="4264351" cy="2007870"/>
            </a:xfrm>
            <a:custGeom>
              <a:avLst/>
              <a:gdLst/>
              <a:ahLst/>
              <a:cxnLst/>
              <a:rect l="l" t="t" r="r" b="b"/>
              <a:pathLst>
                <a:path w="4264351" h="2007870">
                  <a:moveTo>
                    <a:pt x="4264208" y="1776730"/>
                  </a:moveTo>
                  <a:cubicBezTo>
                    <a:pt x="4261927" y="1275080"/>
                    <a:pt x="4234553" y="596900"/>
                    <a:pt x="4234553" y="96520"/>
                  </a:cubicBezTo>
                  <a:cubicBezTo>
                    <a:pt x="4234553" y="88900"/>
                    <a:pt x="4236834" y="81280"/>
                    <a:pt x="4236834" y="74930"/>
                  </a:cubicBezTo>
                  <a:cubicBezTo>
                    <a:pt x="4234553" y="73660"/>
                    <a:pt x="4232272" y="73660"/>
                    <a:pt x="4229990" y="72390"/>
                  </a:cubicBezTo>
                  <a:cubicBezTo>
                    <a:pt x="4229990" y="72390"/>
                    <a:pt x="4227709" y="73660"/>
                    <a:pt x="4227709" y="74930"/>
                  </a:cubicBezTo>
                  <a:cubicBezTo>
                    <a:pt x="4223147" y="81280"/>
                    <a:pt x="4214022" y="81280"/>
                    <a:pt x="4204897" y="81280"/>
                  </a:cubicBezTo>
                  <a:cubicBezTo>
                    <a:pt x="4193491" y="80010"/>
                    <a:pt x="4182085" y="73660"/>
                    <a:pt x="4168398" y="76200"/>
                  </a:cubicBezTo>
                  <a:cubicBezTo>
                    <a:pt x="4163836" y="77470"/>
                    <a:pt x="4154711" y="74930"/>
                    <a:pt x="4152430" y="72390"/>
                  </a:cubicBezTo>
                  <a:cubicBezTo>
                    <a:pt x="4145586" y="67310"/>
                    <a:pt x="4136461" y="67310"/>
                    <a:pt x="4127337" y="69850"/>
                  </a:cubicBezTo>
                  <a:cubicBezTo>
                    <a:pt x="4122775" y="71120"/>
                    <a:pt x="4118212" y="69850"/>
                    <a:pt x="4113649" y="69850"/>
                  </a:cubicBezTo>
                  <a:cubicBezTo>
                    <a:pt x="4106806" y="69850"/>
                    <a:pt x="4097681" y="68580"/>
                    <a:pt x="4090837" y="67310"/>
                  </a:cubicBezTo>
                  <a:cubicBezTo>
                    <a:pt x="4088556" y="67310"/>
                    <a:pt x="4083994" y="66040"/>
                    <a:pt x="4081713" y="66040"/>
                  </a:cubicBezTo>
                  <a:cubicBezTo>
                    <a:pt x="4074869" y="64770"/>
                    <a:pt x="4068026" y="60960"/>
                    <a:pt x="4061182" y="66040"/>
                  </a:cubicBezTo>
                  <a:cubicBezTo>
                    <a:pt x="4061182" y="66040"/>
                    <a:pt x="4056620" y="66040"/>
                    <a:pt x="4054339" y="64770"/>
                  </a:cubicBezTo>
                  <a:cubicBezTo>
                    <a:pt x="4052057" y="62230"/>
                    <a:pt x="4049776" y="58420"/>
                    <a:pt x="4047495" y="55880"/>
                  </a:cubicBezTo>
                  <a:cubicBezTo>
                    <a:pt x="4042932" y="52070"/>
                    <a:pt x="4042932" y="45720"/>
                    <a:pt x="4036089" y="43180"/>
                  </a:cubicBezTo>
                  <a:cubicBezTo>
                    <a:pt x="4031527" y="41910"/>
                    <a:pt x="4029245" y="40640"/>
                    <a:pt x="4026964" y="38100"/>
                  </a:cubicBezTo>
                  <a:cubicBezTo>
                    <a:pt x="4026964" y="36830"/>
                    <a:pt x="4022402" y="35560"/>
                    <a:pt x="4022402" y="34290"/>
                  </a:cubicBezTo>
                  <a:lnTo>
                    <a:pt x="4015559" y="30480"/>
                  </a:lnTo>
                  <a:cubicBezTo>
                    <a:pt x="4013277" y="27940"/>
                    <a:pt x="4010996" y="24130"/>
                    <a:pt x="4006434" y="22860"/>
                  </a:cubicBezTo>
                  <a:cubicBezTo>
                    <a:pt x="3997309" y="19050"/>
                    <a:pt x="3995028" y="13970"/>
                    <a:pt x="3999590" y="7620"/>
                  </a:cubicBezTo>
                  <a:cubicBezTo>
                    <a:pt x="3992746" y="6350"/>
                    <a:pt x="3988184" y="3810"/>
                    <a:pt x="3981341" y="3810"/>
                  </a:cubicBezTo>
                  <a:cubicBezTo>
                    <a:pt x="3953966" y="5080"/>
                    <a:pt x="3924311" y="7620"/>
                    <a:pt x="3896936" y="8890"/>
                  </a:cubicBezTo>
                  <a:cubicBezTo>
                    <a:pt x="3892374" y="8890"/>
                    <a:pt x="3885530" y="10160"/>
                    <a:pt x="3883249" y="11430"/>
                  </a:cubicBezTo>
                  <a:cubicBezTo>
                    <a:pt x="3865000" y="17780"/>
                    <a:pt x="3846750" y="12700"/>
                    <a:pt x="3828500" y="11430"/>
                  </a:cubicBezTo>
                  <a:cubicBezTo>
                    <a:pt x="3814813" y="11430"/>
                    <a:pt x="3801126" y="7620"/>
                    <a:pt x="3787439" y="6350"/>
                  </a:cubicBezTo>
                  <a:cubicBezTo>
                    <a:pt x="3771471" y="5080"/>
                    <a:pt x="3757784" y="6350"/>
                    <a:pt x="3741815" y="5080"/>
                  </a:cubicBezTo>
                  <a:cubicBezTo>
                    <a:pt x="3739534" y="5080"/>
                    <a:pt x="3737253" y="3810"/>
                    <a:pt x="3734972" y="2540"/>
                  </a:cubicBezTo>
                  <a:cubicBezTo>
                    <a:pt x="3730409" y="-1270"/>
                    <a:pt x="3721284" y="0"/>
                    <a:pt x="3716722" y="1270"/>
                  </a:cubicBezTo>
                  <a:cubicBezTo>
                    <a:pt x="3709878" y="3810"/>
                    <a:pt x="3707598" y="7620"/>
                    <a:pt x="3703035" y="11430"/>
                  </a:cubicBezTo>
                  <a:cubicBezTo>
                    <a:pt x="3691629" y="12700"/>
                    <a:pt x="3675661" y="13970"/>
                    <a:pt x="3664255" y="17780"/>
                  </a:cubicBezTo>
                  <a:cubicBezTo>
                    <a:pt x="3655130" y="20320"/>
                    <a:pt x="3650568" y="21590"/>
                    <a:pt x="3643724" y="19050"/>
                  </a:cubicBezTo>
                  <a:lnTo>
                    <a:pt x="3641443" y="20320"/>
                  </a:lnTo>
                  <a:cubicBezTo>
                    <a:pt x="3646005" y="22860"/>
                    <a:pt x="3648286" y="26670"/>
                    <a:pt x="3652849" y="29210"/>
                  </a:cubicBezTo>
                  <a:cubicBezTo>
                    <a:pt x="3646005" y="30480"/>
                    <a:pt x="3636881" y="33020"/>
                    <a:pt x="3632318" y="31750"/>
                  </a:cubicBezTo>
                  <a:cubicBezTo>
                    <a:pt x="3620912" y="30480"/>
                    <a:pt x="3616350" y="33020"/>
                    <a:pt x="3607225" y="35560"/>
                  </a:cubicBezTo>
                  <a:cubicBezTo>
                    <a:pt x="3598100" y="39370"/>
                    <a:pt x="3586694" y="41910"/>
                    <a:pt x="3577569" y="44450"/>
                  </a:cubicBezTo>
                  <a:cubicBezTo>
                    <a:pt x="3575288" y="44450"/>
                    <a:pt x="3573007" y="44450"/>
                    <a:pt x="3570726" y="43180"/>
                  </a:cubicBezTo>
                  <a:cubicBezTo>
                    <a:pt x="3568445" y="43180"/>
                    <a:pt x="3566164" y="41910"/>
                    <a:pt x="3566164" y="41910"/>
                  </a:cubicBezTo>
                  <a:cubicBezTo>
                    <a:pt x="3554757" y="44450"/>
                    <a:pt x="3543351" y="46990"/>
                    <a:pt x="3531945" y="44450"/>
                  </a:cubicBezTo>
                  <a:cubicBezTo>
                    <a:pt x="3529665" y="44450"/>
                    <a:pt x="3529665" y="45720"/>
                    <a:pt x="3527383" y="45720"/>
                  </a:cubicBezTo>
                  <a:cubicBezTo>
                    <a:pt x="3513696" y="48260"/>
                    <a:pt x="3504571" y="57150"/>
                    <a:pt x="3486321" y="57150"/>
                  </a:cubicBezTo>
                  <a:cubicBezTo>
                    <a:pt x="3472635" y="57150"/>
                    <a:pt x="3458948" y="63500"/>
                    <a:pt x="3445260" y="63500"/>
                  </a:cubicBezTo>
                  <a:cubicBezTo>
                    <a:pt x="3429292" y="64770"/>
                    <a:pt x="3415605" y="67310"/>
                    <a:pt x="3401918" y="71120"/>
                  </a:cubicBezTo>
                  <a:cubicBezTo>
                    <a:pt x="3397355" y="72390"/>
                    <a:pt x="3392793" y="72390"/>
                    <a:pt x="3390512" y="72390"/>
                  </a:cubicBezTo>
                  <a:cubicBezTo>
                    <a:pt x="3379106" y="69850"/>
                    <a:pt x="3372262" y="73660"/>
                    <a:pt x="3367700" y="77470"/>
                  </a:cubicBezTo>
                  <a:cubicBezTo>
                    <a:pt x="3356294" y="86360"/>
                    <a:pt x="3338044" y="88900"/>
                    <a:pt x="3322076" y="91440"/>
                  </a:cubicBezTo>
                  <a:cubicBezTo>
                    <a:pt x="3301545" y="93980"/>
                    <a:pt x="3281014" y="95250"/>
                    <a:pt x="3260484" y="96520"/>
                  </a:cubicBezTo>
                  <a:cubicBezTo>
                    <a:pt x="3258202" y="96520"/>
                    <a:pt x="3255922" y="100330"/>
                    <a:pt x="3251359" y="101600"/>
                  </a:cubicBezTo>
                  <a:cubicBezTo>
                    <a:pt x="3249078" y="101600"/>
                    <a:pt x="3246797" y="100330"/>
                    <a:pt x="3246797" y="100330"/>
                  </a:cubicBezTo>
                  <a:cubicBezTo>
                    <a:pt x="3235390" y="107950"/>
                    <a:pt x="3228547" y="119380"/>
                    <a:pt x="3205735" y="118110"/>
                  </a:cubicBezTo>
                  <a:lnTo>
                    <a:pt x="3203454" y="118110"/>
                  </a:lnTo>
                  <a:cubicBezTo>
                    <a:pt x="3185204" y="124460"/>
                    <a:pt x="3166955" y="121920"/>
                    <a:pt x="3150987" y="119380"/>
                  </a:cubicBezTo>
                  <a:cubicBezTo>
                    <a:pt x="3146424" y="119380"/>
                    <a:pt x="3139581" y="116840"/>
                    <a:pt x="3137300" y="114300"/>
                  </a:cubicBezTo>
                  <a:cubicBezTo>
                    <a:pt x="3130456" y="106680"/>
                    <a:pt x="3112206" y="104140"/>
                    <a:pt x="3098519" y="106680"/>
                  </a:cubicBezTo>
                  <a:cubicBezTo>
                    <a:pt x="3087113" y="109220"/>
                    <a:pt x="3075707" y="110490"/>
                    <a:pt x="3064301" y="113030"/>
                  </a:cubicBezTo>
                  <a:cubicBezTo>
                    <a:pt x="3046052" y="115570"/>
                    <a:pt x="3030083" y="116840"/>
                    <a:pt x="3011834" y="111760"/>
                  </a:cubicBezTo>
                  <a:cubicBezTo>
                    <a:pt x="2993585" y="106680"/>
                    <a:pt x="2979897" y="110490"/>
                    <a:pt x="2970773" y="121920"/>
                  </a:cubicBezTo>
                  <a:cubicBezTo>
                    <a:pt x="2963929" y="129540"/>
                    <a:pt x="2945679" y="130810"/>
                    <a:pt x="2934273" y="124460"/>
                  </a:cubicBezTo>
                  <a:cubicBezTo>
                    <a:pt x="2927430" y="120650"/>
                    <a:pt x="2922867" y="121920"/>
                    <a:pt x="2916024" y="124460"/>
                  </a:cubicBezTo>
                  <a:lnTo>
                    <a:pt x="2902337" y="132080"/>
                  </a:lnTo>
                  <a:cubicBezTo>
                    <a:pt x="2900056" y="133350"/>
                    <a:pt x="2895493" y="133350"/>
                    <a:pt x="2893212" y="133350"/>
                  </a:cubicBezTo>
                  <a:lnTo>
                    <a:pt x="2879525" y="133350"/>
                  </a:lnTo>
                  <a:cubicBezTo>
                    <a:pt x="2870400" y="133350"/>
                    <a:pt x="2861275" y="132080"/>
                    <a:pt x="2852151" y="130810"/>
                  </a:cubicBezTo>
                  <a:cubicBezTo>
                    <a:pt x="2840744" y="129540"/>
                    <a:pt x="2831620" y="125730"/>
                    <a:pt x="2820214" y="124460"/>
                  </a:cubicBezTo>
                  <a:cubicBezTo>
                    <a:pt x="2801964" y="123190"/>
                    <a:pt x="2797402" y="114300"/>
                    <a:pt x="2790558" y="107950"/>
                  </a:cubicBezTo>
                  <a:cubicBezTo>
                    <a:pt x="2785996" y="104140"/>
                    <a:pt x="2776871" y="99060"/>
                    <a:pt x="2767746" y="100330"/>
                  </a:cubicBezTo>
                  <a:cubicBezTo>
                    <a:pt x="2758622" y="102870"/>
                    <a:pt x="2749497" y="100330"/>
                    <a:pt x="2742653" y="99060"/>
                  </a:cubicBezTo>
                  <a:cubicBezTo>
                    <a:pt x="2740372" y="99060"/>
                    <a:pt x="2735810" y="97790"/>
                    <a:pt x="2733528" y="97790"/>
                  </a:cubicBezTo>
                  <a:cubicBezTo>
                    <a:pt x="2717560" y="95250"/>
                    <a:pt x="2706154" y="100330"/>
                    <a:pt x="2694748" y="106680"/>
                  </a:cubicBezTo>
                  <a:lnTo>
                    <a:pt x="2685624" y="111760"/>
                  </a:lnTo>
                  <a:cubicBezTo>
                    <a:pt x="2683342" y="113030"/>
                    <a:pt x="2683342" y="115570"/>
                    <a:pt x="2681061" y="116840"/>
                  </a:cubicBezTo>
                  <a:cubicBezTo>
                    <a:pt x="2667374" y="123190"/>
                    <a:pt x="2653687" y="120650"/>
                    <a:pt x="2637718" y="116840"/>
                  </a:cubicBezTo>
                  <a:cubicBezTo>
                    <a:pt x="2624031" y="113030"/>
                    <a:pt x="2608063" y="116840"/>
                    <a:pt x="2603501" y="124460"/>
                  </a:cubicBezTo>
                  <a:cubicBezTo>
                    <a:pt x="2601219" y="129540"/>
                    <a:pt x="2598938" y="133350"/>
                    <a:pt x="2587532" y="135890"/>
                  </a:cubicBezTo>
                  <a:cubicBezTo>
                    <a:pt x="2576126" y="139700"/>
                    <a:pt x="2562439" y="142240"/>
                    <a:pt x="2560158" y="151130"/>
                  </a:cubicBezTo>
                  <a:cubicBezTo>
                    <a:pt x="2560158" y="152400"/>
                    <a:pt x="2557877" y="153670"/>
                    <a:pt x="2555596" y="153670"/>
                  </a:cubicBezTo>
                  <a:cubicBezTo>
                    <a:pt x="2548752" y="154940"/>
                    <a:pt x="2544190" y="156210"/>
                    <a:pt x="2537346" y="157480"/>
                  </a:cubicBezTo>
                  <a:lnTo>
                    <a:pt x="2516815" y="157480"/>
                  </a:lnTo>
                  <a:cubicBezTo>
                    <a:pt x="2503128" y="156210"/>
                    <a:pt x="2489441" y="153670"/>
                    <a:pt x="2475754" y="152400"/>
                  </a:cubicBezTo>
                  <a:cubicBezTo>
                    <a:pt x="2459786" y="151130"/>
                    <a:pt x="2446098" y="156210"/>
                    <a:pt x="2430130" y="157480"/>
                  </a:cubicBezTo>
                  <a:lnTo>
                    <a:pt x="2427849" y="158750"/>
                  </a:lnTo>
                  <a:cubicBezTo>
                    <a:pt x="2423287" y="162560"/>
                    <a:pt x="2416443" y="161290"/>
                    <a:pt x="2411880" y="158750"/>
                  </a:cubicBezTo>
                  <a:cubicBezTo>
                    <a:pt x="2402756" y="153670"/>
                    <a:pt x="2386787" y="152400"/>
                    <a:pt x="2375381" y="154940"/>
                  </a:cubicBezTo>
                  <a:cubicBezTo>
                    <a:pt x="2361694" y="158750"/>
                    <a:pt x="2348007" y="161290"/>
                    <a:pt x="2334320" y="163830"/>
                  </a:cubicBezTo>
                  <a:cubicBezTo>
                    <a:pt x="2329758" y="163830"/>
                    <a:pt x="2325195" y="162560"/>
                    <a:pt x="2322914" y="162560"/>
                  </a:cubicBezTo>
                  <a:cubicBezTo>
                    <a:pt x="2318352" y="162560"/>
                    <a:pt x="2311508" y="161290"/>
                    <a:pt x="2309227" y="162560"/>
                  </a:cubicBezTo>
                  <a:cubicBezTo>
                    <a:pt x="2290977" y="170180"/>
                    <a:pt x="2272728" y="167640"/>
                    <a:pt x="2256760" y="162560"/>
                  </a:cubicBezTo>
                  <a:cubicBezTo>
                    <a:pt x="2247635" y="160020"/>
                    <a:pt x="2233948" y="157480"/>
                    <a:pt x="2229385" y="149860"/>
                  </a:cubicBezTo>
                  <a:cubicBezTo>
                    <a:pt x="2227104" y="144780"/>
                    <a:pt x="2217979" y="139700"/>
                    <a:pt x="2211136" y="135890"/>
                  </a:cubicBezTo>
                  <a:cubicBezTo>
                    <a:pt x="2199730" y="129540"/>
                    <a:pt x="2188324" y="120650"/>
                    <a:pt x="2167793" y="120650"/>
                  </a:cubicBezTo>
                  <a:cubicBezTo>
                    <a:pt x="2163231" y="120650"/>
                    <a:pt x="2158668" y="115570"/>
                    <a:pt x="2156387" y="116840"/>
                  </a:cubicBezTo>
                  <a:cubicBezTo>
                    <a:pt x="2147262" y="118110"/>
                    <a:pt x="2147262" y="115570"/>
                    <a:pt x="2142700" y="113030"/>
                  </a:cubicBezTo>
                  <a:cubicBezTo>
                    <a:pt x="2138138" y="110490"/>
                    <a:pt x="2131294" y="107950"/>
                    <a:pt x="2126732" y="104140"/>
                  </a:cubicBezTo>
                  <a:cubicBezTo>
                    <a:pt x="2119888" y="99060"/>
                    <a:pt x="2113044" y="92710"/>
                    <a:pt x="2106201" y="87630"/>
                  </a:cubicBezTo>
                  <a:cubicBezTo>
                    <a:pt x="2099357" y="82550"/>
                    <a:pt x="2094795" y="76200"/>
                    <a:pt x="2087951" y="71120"/>
                  </a:cubicBezTo>
                  <a:cubicBezTo>
                    <a:pt x="2085670" y="69850"/>
                    <a:pt x="2078826" y="68580"/>
                    <a:pt x="2076545" y="69850"/>
                  </a:cubicBezTo>
                  <a:lnTo>
                    <a:pt x="2049171" y="77470"/>
                  </a:lnTo>
                  <a:cubicBezTo>
                    <a:pt x="2044609" y="78740"/>
                    <a:pt x="2042327" y="81280"/>
                    <a:pt x="2040046" y="83820"/>
                  </a:cubicBezTo>
                  <a:lnTo>
                    <a:pt x="2037765" y="82550"/>
                  </a:lnTo>
                  <a:cubicBezTo>
                    <a:pt x="2040046" y="78740"/>
                    <a:pt x="2042327" y="74930"/>
                    <a:pt x="2044609" y="73660"/>
                  </a:cubicBezTo>
                  <a:lnTo>
                    <a:pt x="2017234" y="69850"/>
                  </a:lnTo>
                  <a:cubicBezTo>
                    <a:pt x="2010391" y="68580"/>
                    <a:pt x="1998985" y="68580"/>
                    <a:pt x="1994422" y="68580"/>
                  </a:cubicBezTo>
                  <a:lnTo>
                    <a:pt x="1957923" y="68580"/>
                  </a:lnTo>
                  <a:cubicBezTo>
                    <a:pt x="1944236" y="68580"/>
                    <a:pt x="1932830" y="67310"/>
                    <a:pt x="1919143" y="68580"/>
                  </a:cubicBezTo>
                  <a:cubicBezTo>
                    <a:pt x="1910018" y="69850"/>
                    <a:pt x="1903175" y="67310"/>
                    <a:pt x="1896331" y="64770"/>
                  </a:cubicBezTo>
                  <a:cubicBezTo>
                    <a:pt x="1878082" y="57150"/>
                    <a:pt x="1859832" y="48260"/>
                    <a:pt x="1834739" y="52070"/>
                  </a:cubicBezTo>
                  <a:cubicBezTo>
                    <a:pt x="1832458" y="52070"/>
                    <a:pt x="1827895" y="50800"/>
                    <a:pt x="1825614" y="49530"/>
                  </a:cubicBezTo>
                  <a:cubicBezTo>
                    <a:pt x="1818771" y="48260"/>
                    <a:pt x="1814208" y="45720"/>
                    <a:pt x="1805083" y="43180"/>
                  </a:cubicBezTo>
                  <a:cubicBezTo>
                    <a:pt x="1805083" y="46990"/>
                    <a:pt x="1805083" y="48260"/>
                    <a:pt x="1807365" y="50800"/>
                  </a:cubicBezTo>
                  <a:cubicBezTo>
                    <a:pt x="1802802" y="53340"/>
                    <a:pt x="1800521" y="52070"/>
                    <a:pt x="1798240" y="50800"/>
                  </a:cubicBezTo>
                  <a:cubicBezTo>
                    <a:pt x="1795959" y="52070"/>
                    <a:pt x="1793678" y="54610"/>
                    <a:pt x="1791396" y="54610"/>
                  </a:cubicBezTo>
                  <a:cubicBezTo>
                    <a:pt x="1779990" y="57150"/>
                    <a:pt x="1768584" y="58420"/>
                    <a:pt x="1757178" y="60960"/>
                  </a:cubicBezTo>
                  <a:cubicBezTo>
                    <a:pt x="1752616" y="62230"/>
                    <a:pt x="1748054" y="63500"/>
                    <a:pt x="1745773" y="64770"/>
                  </a:cubicBezTo>
                  <a:cubicBezTo>
                    <a:pt x="1736648" y="68580"/>
                    <a:pt x="1729804" y="74930"/>
                    <a:pt x="1713836" y="73660"/>
                  </a:cubicBezTo>
                  <a:cubicBezTo>
                    <a:pt x="1711555" y="73660"/>
                    <a:pt x="1706992" y="76200"/>
                    <a:pt x="1702430" y="76200"/>
                  </a:cubicBezTo>
                  <a:cubicBezTo>
                    <a:pt x="1697867" y="77470"/>
                    <a:pt x="1691024" y="77470"/>
                    <a:pt x="1686462" y="78740"/>
                  </a:cubicBezTo>
                  <a:lnTo>
                    <a:pt x="1681899" y="78740"/>
                  </a:lnTo>
                  <a:cubicBezTo>
                    <a:pt x="1668212" y="81280"/>
                    <a:pt x="1656806" y="83820"/>
                    <a:pt x="1643119" y="85090"/>
                  </a:cubicBezTo>
                  <a:lnTo>
                    <a:pt x="1633994" y="85090"/>
                  </a:lnTo>
                  <a:cubicBezTo>
                    <a:pt x="1622588" y="85090"/>
                    <a:pt x="1613463" y="83820"/>
                    <a:pt x="1602058" y="83820"/>
                  </a:cubicBezTo>
                  <a:cubicBezTo>
                    <a:pt x="1590652" y="83820"/>
                    <a:pt x="1579246" y="86360"/>
                    <a:pt x="1567840" y="86360"/>
                  </a:cubicBezTo>
                  <a:cubicBezTo>
                    <a:pt x="1554152" y="86360"/>
                    <a:pt x="1538184" y="86360"/>
                    <a:pt x="1526778" y="81280"/>
                  </a:cubicBezTo>
                  <a:cubicBezTo>
                    <a:pt x="1524497" y="80010"/>
                    <a:pt x="1517653" y="80010"/>
                    <a:pt x="1513091" y="81280"/>
                  </a:cubicBezTo>
                  <a:cubicBezTo>
                    <a:pt x="1497123" y="82550"/>
                    <a:pt x="1481154" y="83820"/>
                    <a:pt x="1467467" y="86360"/>
                  </a:cubicBezTo>
                  <a:cubicBezTo>
                    <a:pt x="1453780" y="88900"/>
                    <a:pt x="1446936" y="86360"/>
                    <a:pt x="1442374" y="80010"/>
                  </a:cubicBezTo>
                  <a:cubicBezTo>
                    <a:pt x="1440093" y="77470"/>
                    <a:pt x="1435530" y="74930"/>
                    <a:pt x="1430968" y="72390"/>
                  </a:cubicBezTo>
                  <a:cubicBezTo>
                    <a:pt x="1424125" y="69850"/>
                    <a:pt x="1417281" y="66040"/>
                    <a:pt x="1410437" y="66040"/>
                  </a:cubicBezTo>
                  <a:cubicBezTo>
                    <a:pt x="1394469" y="66040"/>
                    <a:pt x="1385344" y="60960"/>
                    <a:pt x="1373938" y="57150"/>
                  </a:cubicBezTo>
                  <a:cubicBezTo>
                    <a:pt x="1355689" y="50800"/>
                    <a:pt x="1339720" y="43180"/>
                    <a:pt x="1316908" y="44450"/>
                  </a:cubicBezTo>
                  <a:lnTo>
                    <a:pt x="1316908" y="38100"/>
                  </a:lnTo>
                  <a:cubicBezTo>
                    <a:pt x="1321471" y="38100"/>
                    <a:pt x="1326033" y="38100"/>
                    <a:pt x="1330596" y="36830"/>
                  </a:cubicBezTo>
                  <a:cubicBezTo>
                    <a:pt x="1323752" y="34290"/>
                    <a:pt x="1323752" y="30480"/>
                    <a:pt x="1319190" y="27940"/>
                  </a:cubicBezTo>
                  <a:cubicBezTo>
                    <a:pt x="1310065" y="24130"/>
                    <a:pt x="1300940" y="22860"/>
                    <a:pt x="1291815" y="20320"/>
                  </a:cubicBezTo>
                  <a:cubicBezTo>
                    <a:pt x="1284972" y="19050"/>
                    <a:pt x="1275847" y="19050"/>
                    <a:pt x="1280409" y="25400"/>
                  </a:cubicBezTo>
                  <a:cubicBezTo>
                    <a:pt x="1269003" y="26670"/>
                    <a:pt x="1259879" y="26670"/>
                    <a:pt x="1255316" y="29210"/>
                  </a:cubicBezTo>
                  <a:cubicBezTo>
                    <a:pt x="1246192" y="33020"/>
                    <a:pt x="1237067" y="30480"/>
                    <a:pt x="1230223" y="27940"/>
                  </a:cubicBezTo>
                  <a:cubicBezTo>
                    <a:pt x="1225661" y="26670"/>
                    <a:pt x="1221098" y="25400"/>
                    <a:pt x="1216536" y="26670"/>
                  </a:cubicBezTo>
                  <a:cubicBezTo>
                    <a:pt x="1189162" y="34290"/>
                    <a:pt x="1161787" y="30480"/>
                    <a:pt x="1134413" y="30480"/>
                  </a:cubicBezTo>
                  <a:cubicBezTo>
                    <a:pt x="1129851" y="30480"/>
                    <a:pt x="1125288" y="29210"/>
                    <a:pt x="1118445" y="29210"/>
                  </a:cubicBezTo>
                  <a:cubicBezTo>
                    <a:pt x="1109320" y="27940"/>
                    <a:pt x="1102476" y="25400"/>
                    <a:pt x="1093352" y="24130"/>
                  </a:cubicBezTo>
                  <a:cubicBezTo>
                    <a:pt x="1084227" y="22860"/>
                    <a:pt x="1072821" y="21590"/>
                    <a:pt x="1063696" y="20320"/>
                  </a:cubicBezTo>
                  <a:lnTo>
                    <a:pt x="1056853" y="20320"/>
                  </a:lnTo>
                  <a:cubicBezTo>
                    <a:pt x="1040884" y="20320"/>
                    <a:pt x="1024916" y="21590"/>
                    <a:pt x="1011229" y="21590"/>
                  </a:cubicBezTo>
                  <a:cubicBezTo>
                    <a:pt x="999823" y="21590"/>
                    <a:pt x="988417" y="19050"/>
                    <a:pt x="974730" y="17780"/>
                  </a:cubicBezTo>
                  <a:cubicBezTo>
                    <a:pt x="972449" y="7620"/>
                    <a:pt x="954199" y="10160"/>
                    <a:pt x="942793" y="5080"/>
                  </a:cubicBezTo>
                  <a:cubicBezTo>
                    <a:pt x="940512" y="3810"/>
                    <a:pt x="935949" y="5080"/>
                    <a:pt x="933668" y="5080"/>
                  </a:cubicBezTo>
                  <a:cubicBezTo>
                    <a:pt x="919981" y="3810"/>
                    <a:pt x="910856" y="7620"/>
                    <a:pt x="906294" y="13970"/>
                  </a:cubicBezTo>
                  <a:cubicBezTo>
                    <a:pt x="899450" y="20320"/>
                    <a:pt x="881201" y="22860"/>
                    <a:pt x="888044" y="33020"/>
                  </a:cubicBezTo>
                  <a:cubicBezTo>
                    <a:pt x="890326" y="34290"/>
                    <a:pt x="894888" y="35560"/>
                    <a:pt x="897169" y="38100"/>
                  </a:cubicBezTo>
                  <a:cubicBezTo>
                    <a:pt x="897169" y="41910"/>
                    <a:pt x="894888" y="44450"/>
                    <a:pt x="888044" y="43180"/>
                  </a:cubicBezTo>
                  <a:cubicBezTo>
                    <a:pt x="885763" y="43180"/>
                    <a:pt x="883482" y="45720"/>
                    <a:pt x="881201" y="46990"/>
                  </a:cubicBezTo>
                  <a:cubicBezTo>
                    <a:pt x="878920" y="48260"/>
                    <a:pt x="878920" y="50800"/>
                    <a:pt x="876638" y="50800"/>
                  </a:cubicBezTo>
                  <a:cubicBezTo>
                    <a:pt x="862951" y="53340"/>
                    <a:pt x="853827" y="59690"/>
                    <a:pt x="837858" y="58420"/>
                  </a:cubicBezTo>
                  <a:lnTo>
                    <a:pt x="833296" y="58420"/>
                  </a:lnTo>
                  <a:cubicBezTo>
                    <a:pt x="819609" y="64770"/>
                    <a:pt x="805921" y="63500"/>
                    <a:pt x="789953" y="62230"/>
                  </a:cubicBezTo>
                  <a:cubicBezTo>
                    <a:pt x="783110" y="60960"/>
                    <a:pt x="773985" y="62230"/>
                    <a:pt x="764860" y="62230"/>
                  </a:cubicBezTo>
                  <a:cubicBezTo>
                    <a:pt x="758016" y="62230"/>
                    <a:pt x="751173" y="62230"/>
                    <a:pt x="744329" y="59690"/>
                  </a:cubicBezTo>
                  <a:cubicBezTo>
                    <a:pt x="735205" y="57150"/>
                    <a:pt x="726080" y="53340"/>
                    <a:pt x="716955" y="50800"/>
                  </a:cubicBezTo>
                  <a:cubicBezTo>
                    <a:pt x="707830" y="48260"/>
                    <a:pt x="696424" y="48260"/>
                    <a:pt x="696424" y="39370"/>
                  </a:cubicBezTo>
                  <a:cubicBezTo>
                    <a:pt x="696424" y="38100"/>
                    <a:pt x="691862" y="36830"/>
                    <a:pt x="691862" y="35560"/>
                  </a:cubicBezTo>
                  <a:cubicBezTo>
                    <a:pt x="675894" y="43180"/>
                    <a:pt x="662206" y="49530"/>
                    <a:pt x="648519" y="55880"/>
                  </a:cubicBezTo>
                  <a:cubicBezTo>
                    <a:pt x="641676" y="59690"/>
                    <a:pt x="632551" y="64770"/>
                    <a:pt x="637113" y="71120"/>
                  </a:cubicBezTo>
                  <a:cubicBezTo>
                    <a:pt x="637113" y="72390"/>
                    <a:pt x="634832" y="73660"/>
                    <a:pt x="634832" y="74930"/>
                  </a:cubicBezTo>
                  <a:cubicBezTo>
                    <a:pt x="632551" y="77470"/>
                    <a:pt x="630270" y="80010"/>
                    <a:pt x="625707" y="81280"/>
                  </a:cubicBezTo>
                  <a:cubicBezTo>
                    <a:pt x="621145" y="85090"/>
                    <a:pt x="616583" y="88900"/>
                    <a:pt x="612020" y="93980"/>
                  </a:cubicBezTo>
                  <a:lnTo>
                    <a:pt x="598333" y="101600"/>
                  </a:lnTo>
                  <a:cubicBezTo>
                    <a:pt x="593771" y="105410"/>
                    <a:pt x="589208" y="109220"/>
                    <a:pt x="582365" y="111760"/>
                  </a:cubicBezTo>
                  <a:cubicBezTo>
                    <a:pt x="566396" y="119380"/>
                    <a:pt x="550428" y="127000"/>
                    <a:pt x="532179" y="134620"/>
                  </a:cubicBezTo>
                  <a:cubicBezTo>
                    <a:pt x="523054" y="139700"/>
                    <a:pt x="511648" y="143510"/>
                    <a:pt x="502523" y="148590"/>
                  </a:cubicBezTo>
                  <a:cubicBezTo>
                    <a:pt x="486555" y="156210"/>
                    <a:pt x="468305" y="162560"/>
                    <a:pt x="459180" y="173990"/>
                  </a:cubicBezTo>
                  <a:cubicBezTo>
                    <a:pt x="459180" y="175260"/>
                    <a:pt x="454618" y="176530"/>
                    <a:pt x="452337" y="177800"/>
                  </a:cubicBezTo>
                  <a:cubicBezTo>
                    <a:pt x="440931" y="182880"/>
                    <a:pt x="422681" y="182880"/>
                    <a:pt x="422681" y="193040"/>
                  </a:cubicBezTo>
                  <a:cubicBezTo>
                    <a:pt x="404432" y="193040"/>
                    <a:pt x="395307" y="200660"/>
                    <a:pt x="386182" y="207010"/>
                  </a:cubicBezTo>
                  <a:cubicBezTo>
                    <a:pt x="379339" y="212090"/>
                    <a:pt x="372495" y="218440"/>
                    <a:pt x="363370" y="222250"/>
                  </a:cubicBezTo>
                  <a:cubicBezTo>
                    <a:pt x="354246" y="224790"/>
                    <a:pt x="342840" y="223520"/>
                    <a:pt x="331434" y="223520"/>
                  </a:cubicBezTo>
                  <a:cubicBezTo>
                    <a:pt x="326871" y="223520"/>
                    <a:pt x="322309" y="223520"/>
                    <a:pt x="322309" y="224790"/>
                  </a:cubicBezTo>
                  <a:cubicBezTo>
                    <a:pt x="313184" y="229870"/>
                    <a:pt x="301778" y="233680"/>
                    <a:pt x="294935" y="240030"/>
                  </a:cubicBezTo>
                  <a:cubicBezTo>
                    <a:pt x="288091" y="246380"/>
                    <a:pt x="281247" y="250190"/>
                    <a:pt x="269841" y="251460"/>
                  </a:cubicBezTo>
                  <a:cubicBezTo>
                    <a:pt x="258436" y="252730"/>
                    <a:pt x="247030" y="259080"/>
                    <a:pt x="231061" y="255270"/>
                  </a:cubicBezTo>
                  <a:cubicBezTo>
                    <a:pt x="217374" y="252730"/>
                    <a:pt x="201406" y="255270"/>
                    <a:pt x="192281" y="250190"/>
                  </a:cubicBezTo>
                  <a:cubicBezTo>
                    <a:pt x="174031" y="251460"/>
                    <a:pt x="160344" y="254000"/>
                    <a:pt x="144376" y="255270"/>
                  </a:cubicBezTo>
                  <a:cubicBezTo>
                    <a:pt x="126126" y="257810"/>
                    <a:pt x="105596" y="256540"/>
                    <a:pt x="89627" y="264160"/>
                  </a:cubicBezTo>
                  <a:cubicBezTo>
                    <a:pt x="75940" y="270510"/>
                    <a:pt x="64534" y="276860"/>
                    <a:pt x="44003" y="275590"/>
                  </a:cubicBezTo>
                  <a:cubicBezTo>
                    <a:pt x="46285" y="283210"/>
                    <a:pt x="48566" y="289560"/>
                    <a:pt x="50847" y="297180"/>
                  </a:cubicBezTo>
                  <a:cubicBezTo>
                    <a:pt x="55409" y="317500"/>
                    <a:pt x="59972" y="337820"/>
                    <a:pt x="62253" y="358140"/>
                  </a:cubicBezTo>
                  <a:cubicBezTo>
                    <a:pt x="69097" y="383540"/>
                    <a:pt x="71378" y="407670"/>
                    <a:pt x="66815" y="431800"/>
                  </a:cubicBezTo>
                  <a:cubicBezTo>
                    <a:pt x="62253" y="466090"/>
                    <a:pt x="41722" y="1639570"/>
                    <a:pt x="21192" y="1671320"/>
                  </a:cubicBezTo>
                  <a:lnTo>
                    <a:pt x="661" y="1697990"/>
                  </a:lnTo>
                  <a:cubicBezTo>
                    <a:pt x="-1879" y="1704340"/>
                    <a:pt x="2942" y="1708150"/>
                    <a:pt x="14348" y="1709420"/>
                  </a:cubicBezTo>
                  <a:cubicBezTo>
                    <a:pt x="28035" y="1710690"/>
                    <a:pt x="32598" y="1715770"/>
                    <a:pt x="37160" y="1722120"/>
                  </a:cubicBezTo>
                  <a:cubicBezTo>
                    <a:pt x="41722" y="1732280"/>
                    <a:pt x="34879" y="1742440"/>
                    <a:pt x="44003" y="1752600"/>
                  </a:cubicBezTo>
                  <a:cubicBezTo>
                    <a:pt x="48566" y="1757680"/>
                    <a:pt x="44003" y="1766570"/>
                    <a:pt x="41722" y="1774190"/>
                  </a:cubicBezTo>
                  <a:cubicBezTo>
                    <a:pt x="39441" y="1784350"/>
                    <a:pt x="44003" y="1794510"/>
                    <a:pt x="50847" y="1803400"/>
                  </a:cubicBezTo>
                  <a:cubicBezTo>
                    <a:pt x="66815" y="1818640"/>
                    <a:pt x="69097" y="1836420"/>
                    <a:pt x="69097" y="1852930"/>
                  </a:cubicBezTo>
                  <a:cubicBezTo>
                    <a:pt x="69097" y="1856740"/>
                    <a:pt x="71378" y="1860550"/>
                    <a:pt x="73659" y="1863090"/>
                  </a:cubicBezTo>
                  <a:cubicBezTo>
                    <a:pt x="78221" y="1865630"/>
                    <a:pt x="87346" y="1868170"/>
                    <a:pt x="96471" y="1869440"/>
                  </a:cubicBezTo>
                  <a:lnTo>
                    <a:pt x="151220" y="1884680"/>
                  </a:lnTo>
                  <a:cubicBezTo>
                    <a:pt x="176313" y="1892300"/>
                    <a:pt x="196843" y="1891030"/>
                    <a:pt x="219655" y="1882140"/>
                  </a:cubicBezTo>
                  <a:cubicBezTo>
                    <a:pt x="221936" y="1880870"/>
                    <a:pt x="228780" y="1879600"/>
                    <a:pt x="231061" y="1879600"/>
                  </a:cubicBezTo>
                  <a:cubicBezTo>
                    <a:pt x="247030" y="1880870"/>
                    <a:pt x="262998" y="1880870"/>
                    <a:pt x="276685" y="1888490"/>
                  </a:cubicBezTo>
                  <a:cubicBezTo>
                    <a:pt x="292653" y="1896110"/>
                    <a:pt x="315465" y="1901190"/>
                    <a:pt x="333715" y="1907540"/>
                  </a:cubicBezTo>
                  <a:cubicBezTo>
                    <a:pt x="345121" y="1911350"/>
                    <a:pt x="358808" y="1916430"/>
                    <a:pt x="365652" y="1921510"/>
                  </a:cubicBezTo>
                  <a:cubicBezTo>
                    <a:pt x="370214" y="1924050"/>
                    <a:pt x="374776" y="1926590"/>
                    <a:pt x="379339" y="1927860"/>
                  </a:cubicBezTo>
                  <a:cubicBezTo>
                    <a:pt x="404432" y="1932940"/>
                    <a:pt x="418119" y="1945640"/>
                    <a:pt x="434087" y="1955800"/>
                  </a:cubicBezTo>
                  <a:cubicBezTo>
                    <a:pt x="447774" y="1964690"/>
                    <a:pt x="466024" y="1969770"/>
                    <a:pt x="486555" y="1971040"/>
                  </a:cubicBezTo>
                  <a:cubicBezTo>
                    <a:pt x="509367" y="1973580"/>
                    <a:pt x="532179" y="1974850"/>
                    <a:pt x="554990" y="1977390"/>
                  </a:cubicBezTo>
                  <a:cubicBezTo>
                    <a:pt x="564115" y="1978660"/>
                    <a:pt x="575521" y="1979930"/>
                    <a:pt x="584646" y="1982470"/>
                  </a:cubicBezTo>
                  <a:cubicBezTo>
                    <a:pt x="596052" y="1985010"/>
                    <a:pt x="607458" y="1985010"/>
                    <a:pt x="616583" y="1988820"/>
                  </a:cubicBezTo>
                  <a:cubicBezTo>
                    <a:pt x="630270" y="1995170"/>
                    <a:pt x="643957" y="1998980"/>
                    <a:pt x="662206" y="1996440"/>
                  </a:cubicBezTo>
                  <a:cubicBezTo>
                    <a:pt x="669050" y="1995170"/>
                    <a:pt x="678175" y="1997710"/>
                    <a:pt x="685018" y="1998980"/>
                  </a:cubicBezTo>
                  <a:cubicBezTo>
                    <a:pt x="687300" y="1998980"/>
                    <a:pt x="689581" y="2000250"/>
                    <a:pt x="691862" y="2000250"/>
                  </a:cubicBezTo>
                  <a:cubicBezTo>
                    <a:pt x="716955" y="2001520"/>
                    <a:pt x="739767" y="1998980"/>
                    <a:pt x="762579" y="1996440"/>
                  </a:cubicBezTo>
                  <a:cubicBezTo>
                    <a:pt x="771704" y="1995170"/>
                    <a:pt x="780828" y="1993900"/>
                    <a:pt x="789953" y="1991360"/>
                  </a:cubicBezTo>
                  <a:cubicBezTo>
                    <a:pt x="815046" y="1985010"/>
                    <a:pt x="840139" y="1978660"/>
                    <a:pt x="862951" y="1971040"/>
                  </a:cubicBezTo>
                  <a:cubicBezTo>
                    <a:pt x="878920" y="1965960"/>
                    <a:pt x="894888" y="1960880"/>
                    <a:pt x="913137" y="1965960"/>
                  </a:cubicBezTo>
                  <a:lnTo>
                    <a:pt x="922262" y="1965960"/>
                  </a:lnTo>
                  <a:cubicBezTo>
                    <a:pt x="938231" y="1965960"/>
                    <a:pt x="954199" y="1964690"/>
                    <a:pt x="967886" y="1963420"/>
                  </a:cubicBezTo>
                  <a:cubicBezTo>
                    <a:pt x="970167" y="1963420"/>
                    <a:pt x="974730" y="1963420"/>
                    <a:pt x="974730" y="1962150"/>
                  </a:cubicBezTo>
                  <a:cubicBezTo>
                    <a:pt x="981573" y="1957070"/>
                    <a:pt x="992979" y="1957070"/>
                    <a:pt x="1004385" y="1955800"/>
                  </a:cubicBezTo>
                  <a:cubicBezTo>
                    <a:pt x="1022635" y="1954530"/>
                    <a:pt x="1040884" y="1954530"/>
                    <a:pt x="1054571" y="1948180"/>
                  </a:cubicBezTo>
                  <a:cubicBezTo>
                    <a:pt x="1068259" y="1943100"/>
                    <a:pt x="1081946" y="1941830"/>
                    <a:pt x="1097914" y="1940560"/>
                  </a:cubicBezTo>
                  <a:cubicBezTo>
                    <a:pt x="1100195" y="1940560"/>
                    <a:pt x="1104758" y="1939290"/>
                    <a:pt x="1107039" y="1939290"/>
                  </a:cubicBezTo>
                  <a:cubicBezTo>
                    <a:pt x="1118445" y="1938020"/>
                    <a:pt x="1129851" y="1934210"/>
                    <a:pt x="1138976" y="1935480"/>
                  </a:cubicBezTo>
                  <a:cubicBezTo>
                    <a:pt x="1159506" y="1938020"/>
                    <a:pt x="1168631" y="1934210"/>
                    <a:pt x="1182318" y="1924050"/>
                  </a:cubicBezTo>
                  <a:cubicBezTo>
                    <a:pt x="1184599" y="1921510"/>
                    <a:pt x="1191443" y="1920240"/>
                    <a:pt x="1196005" y="1918970"/>
                  </a:cubicBezTo>
                  <a:cubicBezTo>
                    <a:pt x="1207411" y="1917700"/>
                    <a:pt x="1218817" y="1918970"/>
                    <a:pt x="1230223" y="1917700"/>
                  </a:cubicBezTo>
                  <a:cubicBezTo>
                    <a:pt x="1237067" y="1917700"/>
                    <a:pt x="1243910" y="1913890"/>
                    <a:pt x="1248473" y="1913890"/>
                  </a:cubicBezTo>
                  <a:cubicBezTo>
                    <a:pt x="1266722" y="1915160"/>
                    <a:pt x="1287253" y="1911350"/>
                    <a:pt x="1303221" y="1917700"/>
                  </a:cubicBezTo>
                  <a:cubicBezTo>
                    <a:pt x="1305502" y="1918970"/>
                    <a:pt x="1310065" y="1918970"/>
                    <a:pt x="1314627" y="1918970"/>
                  </a:cubicBezTo>
                  <a:cubicBezTo>
                    <a:pt x="1344283" y="1920240"/>
                    <a:pt x="1369376" y="1925320"/>
                    <a:pt x="1389907" y="1935480"/>
                  </a:cubicBezTo>
                  <a:cubicBezTo>
                    <a:pt x="1396750" y="1939290"/>
                    <a:pt x="1405875" y="1941830"/>
                    <a:pt x="1412719" y="1944370"/>
                  </a:cubicBezTo>
                  <a:cubicBezTo>
                    <a:pt x="1419562" y="1946910"/>
                    <a:pt x="1428687" y="1946910"/>
                    <a:pt x="1435530" y="1948180"/>
                  </a:cubicBezTo>
                  <a:cubicBezTo>
                    <a:pt x="1442374" y="1949450"/>
                    <a:pt x="1446936" y="1950720"/>
                    <a:pt x="1453780" y="1950720"/>
                  </a:cubicBezTo>
                  <a:cubicBezTo>
                    <a:pt x="1465186" y="1950720"/>
                    <a:pt x="1474311" y="1953260"/>
                    <a:pt x="1481154" y="1958340"/>
                  </a:cubicBezTo>
                  <a:cubicBezTo>
                    <a:pt x="1483435" y="1959610"/>
                    <a:pt x="1485717" y="1960880"/>
                    <a:pt x="1487998" y="1963420"/>
                  </a:cubicBezTo>
                  <a:cubicBezTo>
                    <a:pt x="1485717" y="1967230"/>
                    <a:pt x="1499404" y="1977390"/>
                    <a:pt x="1508529" y="1977390"/>
                  </a:cubicBezTo>
                  <a:cubicBezTo>
                    <a:pt x="1524497" y="1977390"/>
                    <a:pt x="1540465" y="1979930"/>
                    <a:pt x="1554152" y="1986280"/>
                  </a:cubicBezTo>
                  <a:cubicBezTo>
                    <a:pt x="1556434" y="1987550"/>
                    <a:pt x="1560996" y="1987550"/>
                    <a:pt x="1565558" y="1986280"/>
                  </a:cubicBezTo>
                  <a:cubicBezTo>
                    <a:pt x="1572402" y="1985010"/>
                    <a:pt x="1576964" y="1985010"/>
                    <a:pt x="1581527" y="1988820"/>
                  </a:cubicBezTo>
                  <a:cubicBezTo>
                    <a:pt x="1583808" y="1990090"/>
                    <a:pt x="1592933" y="1990090"/>
                    <a:pt x="1597495" y="1990090"/>
                  </a:cubicBezTo>
                  <a:cubicBezTo>
                    <a:pt x="1608901" y="1990090"/>
                    <a:pt x="1622588" y="1988820"/>
                    <a:pt x="1633994" y="1990090"/>
                  </a:cubicBezTo>
                  <a:cubicBezTo>
                    <a:pt x="1654525" y="1991360"/>
                    <a:pt x="1672774" y="1992630"/>
                    <a:pt x="1693305" y="1995170"/>
                  </a:cubicBezTo>
                  <a:cubicBezTo>
                    <a:pt x="1697867" y="1995170"/>
                    <a:pt x="1702430" y="1996440"/>
                    <a:pt x="1704711" y="1997710"/>
                  </a:cubicBezTo>
                  <a:cubicBezTo>
                    <a:pt x="1709273" y="2004060"/>
                    <a:pt x="1720679" y="2004060"/>
                    <a:pt x="1727523" y="2005330"/>
                  </a:cubicBezTo>
                  <a:cubicBezTo>
                    <a:pt x="1734367" y="2006600"/>
                    <a:pt x="1743491" y="2007870"/>
                    <a:pt x="1748054" y="2007870"/>
                  </a:cubicBezTo>
                  <a:cubicBezTo>
                    <a:pt x="1750335" y="2006600"/>
                    <a:pt x="1754897" y="2005330"/>
                    <a:pt x="1759460" y="2002790"/>
                  </a:cubicBezTo>
                  <a:cubicBezTo>
                    <a:pt x="1750335" y="2002790"/>
                    <a:pt x="1745773" y="2004060"/>
                    <a:pt x="1741210" y="2004060"/>
                  </a:cubicBezTo>
                  <a:cubicBezTo>
                    <a:pt x="1750335" y="1997710"/>
                    <a:pt x="1759460" y="1996440"/>
                    <a:pt x="1770866" y="2000250"/>
                  </a:cubicBezTo>
                  <a:cubicBezTo>
                    <a:pt x="1784553" y="2006600"/>
                    <a:pt x="1795959" y="2006600"/>
                    <a:pt x="1811927" y="2000250"/>
                  </a:cubicBezTo>
                  <a:lnTo>
                    <a:pt x="1825614" y="1996440"/>
                  </a:lnTo>
                  <a:lnTo>
                    <a:pt x="1825614" y="1990090"/>
                  </a:lnTo>
                  <a:cubicBezTo>
                    <a:pt x="1832458" y="1991360"/>
                    <a:pt x="1839301" y="1993900"/>
                    <a:pt x="1843864" y="1993900"/>
                  </a:cubicBezTo>
                  <a:cubicBezTo>
                    <a:pt x="1857551" y="1990090"/>
                    <a:pt x="1871238" y="1986280"/>
                    <a:pt x="1882644" y="1981200"/>
                  </a:cubicBezTo>
                  <a:cubicBezTo>
                    <a:pt x="1896331" y="1976120"/>
                    <a:pt x="1907737" y="1969770"/>
                    <a:pt x="1919143" y="1964690"/>
                  </a:cubicBezTo>
                  <a:cubicBezTo>
                    <a:pt x="1921424" y="1964690"/>
                    <a:pt x="1921424" y="1963420"/>
                    <a:pt x="1923705" y="1963420"/>
                  </a:cubicBezTo>
                  <a:cubicBezTo>
                    <a:pt x="1939674" y="1960880"/>
                    <a:pt x="1953361" y="1959610"/>
                    <a:pt x="1969329" y="1957070"/>
                  </a:cubicBezTo>
                  <a:cubicBezTo>
                    <a:pt x="1978454" y="1955800"/>
                    <a:pt x="1985298" y="1953260"/>
                    <a:pt x="1994422" y="1951990"/>
                  </a:cubicBezTo>
                  <a:cubicBezTo>
                    <a:pt x="2001266" y="1950720"/>
                    <a:pt x="2005828" y="1950720"/>
                    <a:pt x="2012672" y="1949450"/>
                  </a:cubicBezTo>
                  <a:lnTo>
                    <a:pt x="2035484" y="1949450"/>
                  </a:lnTo>
                  <a:cubicBezTo>
                    <a:pt x="2040046" y="1949450"/>
                    <a:pt x="2046890" y="1949450"/>
                    <a:pt x="2051452" y="1948180"/>
                  </a:cubicBezTo>
                  <a:cubicBezTo>
                    <a:pt x="2053733" y="1945640"/>
                    <a:pt x="2058296" y="1941830"/>
                    <a:pt x="2060577" y="1941830"/>
                  </a:cubicBezTo>
                  <a:cubicBezTo>
                    <a:pt x="2067421" y="1941830"/>
                    <a:pt x="2071983" y="1944370"/>
                    <a:pt x="2078826" y="1945640"/>
                  </a:cubicBezTo>
                  <a:cubicBezTo>
                    <a:pt x="2081108" y="1945640"/>
                    <a:pt x="2081108" y="1946910"/>
                    <a:pt x="2081108" y="1948180"/>
                  </a:cubicBezTo>
                  <a:cubicBezTo>
                    <a:pt x="2090232" y="1953260"/>
                    <a:pt x="2097076" y="1959610"/>
                    <a:pt x="2106201" y="1964690"/>
                  </a:cubicBezTo>
                  <a:cubicBezTo>
                    <a:pt x="2117607" y="1971040"/>
                    <a:pt x="2129013" y="1971040"/>
                    <a:pt x="2135856" y="1967230"/>
                  </a:cubicBezTo>
                  <a:cubicBezTo>
                    <a:pt x="2147262" y="1962150"/>
                    <a:pt x="2156387" y="1958340"/>
                    <a:pt x="2172355" y="1960880"/>
                  </a:cubicBezTo>
                  <a:cubicBezTo>
                    <a:pt x="2174637" y="1960880"/>
                    <a:pt x="2179199" y="1962150"/>
                    <a:pt x="2181480" y="1960880"/>
                  </a:cubicBezTo>
                  <a:cubicBezTo>
                    <a:pt x="2192886" y="1958340"/>
                    <a:pt x="2206573" y="1955800"/>
                    <a:pt x="2217979" y="1951990"/>
                  </a:cubicBezTo>
                  <a:cubicBezTo>
                    <a:pt x="2224823" y="1950720"/>
                    <a:pt x="2233948" y="1950720"/>
                    <a:pt x="2236229" y="1948180"/>
                  </a:cubicBezTo>
                  <a:cubicBezTo>
                    <a:pt x="2243072" y="1940560"/>
                    <a:pt x="2254478" y="1936750"/>
                    <a:pt x="2265884" y="1931670"/>
                  </a:cubicBezTo>
                  <a:cubicBezTo>
                    <a:pt x="2272728" y="1927860"/>
                    <a:pt x="2279571" y="1922780"/>
                    <a:pt x="2286415" y="1921510"/>
                  </a:cubicBezTo>
                  <a:cubicBezTo>
                    <a:pt x="2302383" y="1918970"/>
                    <a:pt x="2313789" y="1911350"/>
                    <a:pt x="2327476" y="1906270"/>
                  </a:cubicBezTo>
                  <a:cubicBezTo>
                    <a:pt x="2338882" y="1902460"/>
                    <a:pt x="2345726" y="1894840"/>
                    <a:pt x="2357132" y="1893570"/>
                  </a:cubicBezTo>
                  <a:cubicBezTo>
                    <a:pt x="2375381" y="1891030"/>
                    <a:pt x="2389069" y="1884680"/>
                    <a:pt x="2405037" y="1878330"/>
                  </a:cubicBezTo>
                  <a:cubicBezTo>
                    <a:pt x="2414162" y="1874520"/>
                    <a:pt x="2425568" y="1871980"/>
                    <a:pt x="2436974" y="1873250"/>
                  </a:cubicBezTo>
                  <a:cubicBezTo>
                    <a:pt x="2443817" y="1874520"/>
                    <a:pt x="2452942" y="1873250"/>
                    <a:pt x="2457504" y="1871980"/>
                  </a:cubicBezTo>
                  <a:cubicBezTo>
                    <a:pt x="2466629" y="1869440"/>
                    <a:pt x="2475754" y="1865630"/>
                    <a:pt x="2484879" y="1863090"/>
                  </a:cubicBezTo>
                  <a:cubicBezTo>
                    <a:pt x="2491722" y="1860550"/>
                    <a:pt x="2498566" y="1858010"/>
                    <a:pt x="2505409" y="1858010"/>
                  </a:cubicBezTo>
                  <a:cubicBezTo>
                    <a:pt x="2528221" y="1856740"/>
                    <a:pt x="2546471" y="1854200"/>
                    <a:pt x="2557877" y="1841500"/>
                  </a:cubicBezTo>
                  <a:cubicBezTo>
                    <a:pt x="2562439" y="1836420"/>
                    <a:pt x="2585251" y="1830070"/>
                    <a:pt x="2594376" y="1832610"/>
                  </a:cubicBezTo>
                  <a:cubicBezTo>
                    <a:pt x="2610344" y="1836420"/>
                    <a:pt x="2621750" y="1833880"/>
                    <a:pt x="2630875" y="1826260"/>
                  </a:cubicBezTo>
                  <a:cubicBezTo>
                    <a:pt x="2637718" y="1822450"/>
                    <a:pt x="2646843" y="1823720"/>
                    <a:pt x="2653687" y="1826260"/>
                  </a:cubicBezTo>
                  <a:cubicBezTo>
                    <a:pt x="2658249" y="1828800"/>
                    <a:pt x="2662812" y="1830070"/>
                    <a:pt x="2667374" y="1830070"/>
                  </a:cubicBezTo>
                  <a:cubicBezTo>
                    <a:pt x="2683342" y="1831340"/>
                    <a:pt x="2701592" y="1830070"/>
                    <a:pt x="2717560" y="1831340"/>
                  </a:cubicBezTo>
                  <a:cubicBezTo>
                    <a:pt x="2731247" y="1832610"/>
                    <a:pt x="2744935" y="1830070"/>
                    <a:pt x="2754059" y="1824990"/>
                  </a:cubicBezTo>
                  <a:cubicBezTo>
                    <a:pt x="2763184" y="1819910"/>
                    <a:pt x="2770028" y="1819910"/>
                    <a:pt x="2783715" y="1822450"/>
                  </a:cubicBezTo>
                  <a:cubicBezTo>
                    <a:pt x="2795121" y="1824990"/>
                    <a:pt x="2804245" y="1831340"/>
                    <a:pt x="2820214" y="1830070"/>
                  </a:cubicBezTo>
                  <a:cubicBezTo>
                    <a:pt x="2833901" y="1828800"/>
                    <a:pt x="2849869" y="1832610"/>
                    <a:pt x="2865838" y="1828800"/>
                  </a:cubicBezTo>
                  <a:lnTo>
                    <a:pt x="2874962" y="1828800"/>
                  </a:lnTo>
                  <a:cubicBezTo>
                    <a:pt x="2888649" y="1831340"/>
                    <a:pt x="2902337" y="1832610"/>
                    <a:pt x="2913743" y="1838960"/>
                  </a:cubicBezTo>
                  <a:cubicBezTo>
                    <a:pt x="2927430" y="1845310"/>
                    <a:pt x="2929711" y="1798320"/>
                    <a:pt x="2943398" y="1803400"/>
                  </a:cubicBezTo>
                  <a:cubicBezTo>
                    <a:pt x="2963929" y="1811020"/>
                    <a:pt x="2959367" y="1803400"/>
                    <a:pt x="2979897" y="1809750"/>
                  </a:cubicBezTo>
                  <a:cubicBezTo>
                    <a:pt x="2995865" y="1813560"/>
                    <a:pt x="2989022" y="1799590"/>
                    <a:pt x="3007271" y="1802130"/>
                  </a:cubicBezTo>
                  <a:cubicBezTo>
                    <a:pt x="3009553" y="1802130"/>
                    <a:pt x="3036927" y="1812290"/>
                    <a:pt x="3036927" y="1811020"/>
                  </a:cubicBezTo>
                  <a:cubicBezTo>
                    <a:pt x="3048333" y="1807210"/>
                    <a:pt x="3059739" y="1769110"/>
                    <a:pt x="3071145" y="1770380"/>
                  </a:cubicBezTo>
                  <a:cubicBezTo>
                    <a:pt x="3093957" y="1774190"/>
                    <a:pt x="3114488" y="1771650"/>
                    <a:pt x="3135018" y="1766570"/>
                  </a:cubicBezTo>
                  <a:cubicBezTo>
                    <a:pt x="3146424" y="1764030"/>
                    <a:pt x="3164674" y="1755140"/>
                    <a:pt x="3173799" y="1758950"/>
                  </a:cubicBezTo>
                  <a:cubicBezTo>
                    <a:pt x="3189767" y="1765300"/>
                    <a:pt x="3205735" y="1767840"/>
                    <a:pt x="3223985" y="1769110"/>
                  </a:cubicBezTo>
                  <a:cubicBezTo>
                    <a:pt x="3226266" y="1769110"/>
                    <a:pt x="3228547" y="1770380"/>
                    <a:pt x="3230828" y="1771650"/>
                  </a:cubicBezTo>
                  <a:cubicBezTo>
                    <a:pt x="3237672" y="1776730"/>
                    <a:pt x="3269608" y="1762760"/>
                    <a:pt x="3276452" y="1767840"/>
                  </a:cubicBezTo>
                  <a:cubicBezTo>
                    <a:pt x="3285577" y="1775460"/>
                    <a:pt x="3294702" y="1783080"/>
                    <a:pt x="3303826" y="1789430"/>
                  </a:cubicBezTo>
                  <a:cubicBezTo>
                    <a:pt x="3308389" y="1791970"/>
                    <a:pt x="3315232" y="1793240"/>
                    <a:pt x="3317514" y="1795780"/>
                  </a:cubicBezTo>
                  <a:cubicBezTo>
                    <a:pt x="3319795" y="1802130"/>
                    <a:pt x="3324357" y="1804670"/>
                    <a:pt x="3335763" y="1804670"/>
                  </a:cubicBezTo>
                  <a:cubicBezTo>
                    <a:pt x="3342607" y="1804670"/>
                    <a:pt x="3349450" y="1805940"/>
                    <a:pt x="3354013" y="1808480"/>
                  </a:cubicBezTo>
                  <a:cubicBezTo>
                    <a:pt x="3365419" y="1812290"/>
                    <a:pt x="3374543" y="1816100"/>
                    <a:pt x="3383668" y="1819910"/>
                  </a:cubicBezTo>
                  <a:cubicBezTo>
                    <a:pt x="3395074" y="1823720"/>
                    <a:pt x="3406480" y="1827530"/>
                    <a:pt x="3411043" y="1833880"/>
                  </a:cubicBezTo>
                  <a:cubicBezTo>
                    <a:pt x="3413324" y="1836420"/>
                    <a:pt x="3415605" y="1837690"/>
                    <a:pt x="3417886" y="1838960"/>
                  </a:cubicBezTo>
                  <a:cubicBezTo>
                    <a:pt x="3427011" y="1844040"/>
                    <a:pt x="3436135" y="1847850"/>
                    <a:pt x="3445260" y="1852930"/>
                  </a:cubicBezTo>
                  <a:cubicBezTo>
                    <a:pt x="3458948" y="1859280"/>
                    <a:pt x="3470353" y="1866900"/>
                    <a:pt x="3484041" y="1873250"/>
                  </a:cubicBezTo>
                  <a:cubicBezTo>
                    <a:pt x="3488603" y="1874520"/>
                    <a:pt x="3493165" y="1877060"/>
                    <a:pt x="3497728" y="1878330"/>
                  </a:cubicBezTo>
                  <a:cubicBezTo>
                    <a:pt x="3506852" y="1880870"/>
                    <a:pt x="3515977" y="1883410"/>
                    <a:pt x="3522821" y="1887220"/>
                  </a:cubicBezTo>
                  <a:cubicBezTo>
                    <a:pt x="3529665" y="1891030"/>
                    <a:pt x="3561601" y="1868170"/>
                    <a:pt x="3566164" y="1873250"/>
                  </a:cubicBezTo>
                  <a:cubicBezTo>
                    <a:pt x="3566164" y="1874520"/>
                    <a:pt x="3568445" y="1874520"/>
                    <a:pt x="3570726" y="1874520"/>
                  </a:cubicBezTo>
                  <a:cubicBezTo>
                    <a:pt x="3584413" y="1880870"/>
                    <a:pt x="3598100" y="1878330"/>
                    <a:pt x="3611787" y="1875790"/>
                  </a:cubicBezTo>
                  <a:cubicBezTo>
                    <a:pt x="3616350" y="1874520"/>
                    <a:pt x="3620912" y="1873250"/>
                    <a:pt x="3623193" y="1874520"/>
                  </a:cubicBezTo>
                  <a:cubicBezTo>
                    <a:pt x="3639162" y="1878330"/>
                    <a:pt x="3650568" y="1887220"/>
                    <a:pt x="3671098" y="1888490"/>
                  </a:cubicBezTo>
                  <a:cubicBezTo>
                    <a:pt x="3671098" y="1888490"/>
                    <a:pt x="3673380" y="1888490"/>
                    <a:pt x="3673380" y="1889760"/>
                  </a:cubicBezTo>
                  <a:cubicBezTo>
                    <a:pt x="3677942" y="1897380"/>
                    <a:pt x="3691629" y="1897380"/>
                    <a:pt x="3703035" y="1898650"/>
                  </a:cubicBezTo>
                  <a:cubicBezTo>
                    <a:pt x="3709878" y="1898650"/>
                    <a:pt x="3716722" y="1899920"/>
                    <a:pt x="3721284" y="1901190"/>
                  </a:cubicBezTo>
                  <a:cubicBezTo>
                    <a:pt x="3734972" y="1905000"/>
                    <a:pt x="3748659" y="1910080"/>
                    <a:pt x="3764627" y="1912620"/>
                  </a:cubicBezTo>
                  <a:cubicBezTo>
                    <a:pt x="3785158" y="1916430"/>
                    <a:pt x="3805688" y="1918970"/>
                    <a:pt x="3821657" y="1925320"/>
                  </a:cubicBezTo>
                  <a:cubicBezTo>
                    <a:pt x="3823938" y="1925320"/>
                    <a:pt x="3826219" y="1925320"/>
                    <a:pt x="3826219" y="1926590"/>
                  </a:cubicBezTo>
                  <a:cubicBezTo>
                    <a:pt x="3833063" y="1929130"/>
                    <a:pt x="3844469" y="1930400"/>
                    <a:pt x="3849031" y="1934210"/>
                  </a:cubicBezTo>
                  <a:cubicBezTo>
                    <a:pt x="3855875" y="1941830"/>
                    <a:pt x="3874124" y="1940560"/>
                    <a:pt x="3883249" y="1946910"/>
                  </a:cubicBezTo>
                  <a:lnTo>
                    <a:pt x="3885530" y="1946910"/>
                  </a:lnTo>
                  <a:cubicBezTo>
                    <a:pt x="3894655" y="1946910"/>
                    <a:pt x="3903780" y="1948180"/>
                    <a:pt x="3915186" y="1948180"/>
                  </a:cubicBezTo>
                  <a:cubicBezTo>
                    <a:pt x="3919748" y="1946910"/>
                    <a:pt x="3926592" y="1944370"/>
                    <a:pt x="3931154" y="1944370"/>
                  </a:cubicBezTo>
                  <a:cubicBezTo>
                    <a:pt x="3951685" y="1948180"/>
                    <a:pt x="3972215" y="1948180"/>
                    <a:pt x="3985903" y="1938020"/>
                  </a:cubicBezTo>
                  <a:cubicBezTo>
                    <a:pt x="3988184" y="1936750"/>
                    <a:pt x="3992746" y="1936750"/>
                    <a:pt x="3997309" y="1936750"/>
                  </a:cubicBezTo>
                  <a:lnTo>
                    <a:pt x="4015559" y="1936750"/>
                  </a:lnTo>
                  <a:cubicBezTo>
                    <a:pt x="4036089" y="1934210"/>
                    <a:pt x="4054339" y="1931670"/>
                    <a:pt x="4074869" y="1930400"/>
                  </a:cubicBezTo>
                  <a:cubicBezTo>
                    <a:pt x="4083994" y="1929130"/>
                    <a:pt x="4095400" y="1931670"/>
                    <a:pt x="4104525" y="1932940"/>
                  </a:cubicBezTo>
                  <a:cubicBezTo>
                    <a:pt x="4113649" y="1934210"/>
                    <a:pt x="4122775" y="1934210"/>
                    <a:pt x="4131899" y="1934210"/>
                  </a:cubicBezTo>
                  <a:cubicBezTo>
                    <a:pt x="4143305" y="1934210"/>
                    <a:pt x="4152430" y="1931670"/>
                    <a:pt x="4163836" y="1931670"/>
                  </a:cubicBezTo>
                  <a:cubicBezTo>
                    <a:pt x="4172961" y="1930400"/>
                    <a:pt x="4184366" y="1930400"/>
                    <a:pt x="4193491" y="1929130"/>
                  </a:cubicBezTo>
                  <a:cubicBezTo>
                    <a:pt x="4214022" y="1926590"/>
                    <a:pt x="4232272" y="1924050"/>
                    <a:pt x="4252802" y="1922780"/>
                  </a:cubicBezTo>
                  <a:cubicBezTo>
                    <a:pt x="4266489" y="1879600"/>
                    <a:pt x="4264208" y="1828800"/>
                    <a:pt x="4264208" y="1776730"/>
                  </a:cubicBezTo>
                  <a:close/>
                </a:path>
              </a:pathLst>
            </a:custGeom>
            <a:blipFill>
              <a:blip r:embed="rId4"/>
              <a:stretch>
                <a:fillRect l="-29" t="-9773" r="-18" b="-9748"/>
              </a:stretch>
            </a:blipFill>
          </p:spPr>
        </p:sp>
      </p:grpSp>
      <p:sp>
        <p:nvSpPr>
          <p:cNvPr id="9" name="TextBox 9"/>
          <p:cNvSpPr txBox="1"/>
          <p:nvPr/>
        </p:nvSpPr>
        <p:spPr>
          <a:xfrm>
            <a:off x="9731651" y="6591170"/>
            <a:ext cx="8248888" cy="807085"/>
          </a:xfrm>
          <a:prstGeom prst="rect">
            <a:avLst/>
          </a:prstGeom>
        </p:spPr>
        <p:txBody>
          <a:bodyPr lIns="0" tIns="0" rIns="0" bIns="0" rtlCol="0" anchor="t">
            <a:spAutoFit/>
          </a:bodyPr>
          <a:lstStyle/>
          <a:p>
            <a:pPr algn="l">
              <a:lnSpc>
                <a:spcPts val="6439"/>
              </a:lnSpc>
            </a:pPr>
            <a:r>
              <a:rPr lang="en-US" sz="4599" u="sng">
                <a:solidFill>
                  <a:srgbClr val="000000"/>
                </a:solidFill>
                <a:latin typeface="Arimo"/>
                <a:ea typeface="Arimo"/>
                <a:cs typeface="Arimo"/>
                <a:sym typeface="Arimo"/>
                <a:hlinkClick r:id="rId5" tooltip="https://digibalance.edublogs.org"/>
              </a:rPr>
              <a:t>https://digibalance.edublogs.org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CE1E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220835"/>
            <a:ext cx="6877788" cy="9542344"/>
            <a:chOff x="0" y="0"/>
            <a:chExt cx="3350260" cy="4648200"/>
          </a:xfrm>
        </p:grpSpPr>
        <p:sp>
          <p:nvSpPr>
            <p:cNvPr id="3" name="Freeform 3"/>
            <p:cNvSpPr/>
            <p:nvPr/>
          </p:nvSpPr>
          <p:spPr>
            <a:xfrm>
              <a:off x="0" y="0"/>
              <a:ext cx="3314700" cy="2184577"/>
            </a:xfrm>
            <a:custGeom>
              <a:avLst/>
              <a:gdLst/>
              <a:ahLst/>
              <a:cxnLst/>
              <a:rect l="l" t="t" r="r" b="b"/>
              <a:pathLst>
                <a:path w="3314700" h="2184577">
                  <a:moveTo>
                    <a:pt x="3282950" y="0"/>
                  </a:moveTo>
                  <a:lnTo>
                    <a:pt x="1334770" y="0"/>
                  </a:lnTo>
                  <a:cubicBezTo>
                    <a:pt x="890270" y="17780"/>
                    <a:pt x="445770" y="53340"/>
                    <a:pt x="0" y="55880"/>
                  </a:cubicBezTo>
                  <a:cubicBezTo>
                    <a:pt x="2540" y="410210"/>
                    <a:pt x="20320" y="844550"/>
                    <a:pt x="39370" y="1198880"/>
                  </a:cubicBezTo>
                  <a:cubicBezTo>
                    <a:pt x="55880" y="1518920"/>
                    <a:pt x="72390" y="1838960"/>
                    <a:pt x="76200" y="2160270"/>
                  </a:cubicBezTo>
                  <a:cubicBezTo>
                    <a:pt x="294640" y="2159000"/>
                    <a:pt x="514350" y="2156460"/>
                    <a:pt x="732790" y="2152650"/>
                  </a:cubicBezTo>
                  <a:cubicBezTo>
                    <a:pt x="1225550" y="2145030"/>
                    <a:pt x="1718310" y="2137410"/>
                    <a:pt x="2211070" y="2151380"/>
                  </a:cubicBezTo>
                  <a:cubicBezTo>
                    <a:pt x="2579370" y="2161540"/>
                    <a:pt x="2946400" y="2186940"/>
                    <a:pt x="3314700" y="2184400"/>
                  </a:cubicBezTo>
                  <a:cubicBezTo>
                    <a:pt x="3314700" y="2142490"/>
                    <a:pt x="3313430" y="2100580"/>
                    <a:pt x="3313430" y="2058670"/>
                  </a:cubicBezTo>
                  <a:cubicBezTo>
                    <a:pt x="3305810" y="1399540"/>
                    <a:pt x="3284220" y="660400"/>
                    <a:pt x="3282950" y="0"/>
                  </a:cubicBezTo>
                  <a:close/>
                </a:path>
              </a:pathLst>
            </a:custGeom>
            <a:blipFill>
              <a:blip r:embed="rId2"/>
              <a:stretch>
                <a:fillRect l="-8582" r="-8582"/>
              </a:stretch>
            </a:blipFill>
          </p:spPr>
        </p:sp>
        <p:sp>
          <p:nvSpPr>
            <p:cNvPr id="4" name="Freeform 4"/>
            <p:cNvSpPr/>
            <p:nvPr/>
          </p:nvSpPr>
          <p:spPr>
            <a:xfrm>
              <a:off x="57150" y="2435860"/>
              <a:ext cx="3294380" cy="2213610"/>
            </a:xfrm>
            <a:custGeom>
              <a:avLst/>
              <a:gdLst/>
              <a:ahLst/>
              <a:cxnLst/>
              <a:rect l="l" t="t" r="r" b="b"/>
              <a:pathLst>
                <a:path w="3294380" h="2213610">
                  <a:moveTo>
                    <a:pt x="3275330" y="1113790"/>
                  </a:moveTo>
                  <a:cubicBezTo>
                    <a:pt x="3266440" y="948690"/>
                    <a:pt x="3263900" y="783590"/>
                    <a:pt x="3262630" y="618490"/>
                  </a:cubicBezTo>
                  <a:cubicBezTo>
                    <a:pt x="3260090" y="425450"/>
                    <a:pt x="3260090" y="232410"/>
                    <a:pt x="3260090" y="40640"/>
                  </a:cubicBezTo>
                  <a:cubicBezTo>
                    <a:pt x="3105150" y="41910"/>
                    <a:pt x="2950210" y="38100"/>
                    <a:pt x="2795270" y="33020"/>
                  </a:cubicBezTo>
                  <a:cubicBezTo>
                    <a:pt x="2550160" y="25400"/>
                    <a:pt x="2303780" y="10160"/>
                    <a:pt x="2058670" y="5080"/>
                  </a:cubicBezTo>
                  <a:cubicBezTo>
                    <a:pt x="1812290" y="0"/>
                    <a:pt x="1565910" y="-1270"/>
                    <a:pt x="1319530" y="1270"/>
                  </a:cubicBezTo>
                  <a:cubicBezTo>
                    <a:pt x="886460" y="3810"/>
                    <a:pt x="454660" y="13970"/>
                    <a:pt x="21590" y="16510"/>
                  </a:cubicBezTo>
                  <a:cubicBezTo>
                    <a:pt x="20320" y="284480"/>
                    <a:pt x="13970" y="552450"/>
                    <a:pt x="8890" y="819150"/>
                  </a:cubicBezTo>
                  <a:cubicBezTo>
                    <a:pt x="5080" y="991870"/>
                    <a:pt x="2540" y="1164590"/>
                    <a:pt x="0" y="1337310"/>
                  </a:cubicBezTo>
                  <a:lnTo>
                    <a:pt x="0" y="1413510"/>
                  </a:lnTo>
                  <a:cubicBezTo>
                    <a:pt x="8890" y="1675130"/>
                    <a:pt x="21590" y="1936750"/>
                    <a:pt x="30480" y="2198370"/>
                  </a:cubicBezTo>
                  <a:cubicBezTo>
                    <a:pt x="419100" y="2199640"/>
                    <a:pt x="807720" y="2211070"/>
                    <a:pt x="1196340" y="2213610"/>
                  </a:cubicBezTo>
                  <a:cubicBezTo>
                    <a:pt x="1280160" y="2209800"/>
                    <a:pt x="1363980" y="2205990"/>
                    <a:pt x="1447800" y="2203450"/>
                  </a:cubicBezTo>
                  <a:cubicBezTo>
                    <a:pt x="1714500" y="2195830"/>
                    <a:pt x="1982470" y="2198370"/>
                    <a:pt x="2249170" y="2197100"/>
                  </a:cubicBezTo>
                  <a:lnTo>
                    <a:pt x="3294380" y="2189480"/>
                  </a:lnTo>
                  <a:lnTo>
                    <a:pt x="3294380" y="1357630"/>
                  </a:lnTo>
                  <a:cubicBezTo>
                    <a:pt x="3285489" y="1275080"/>
                    <a:pt x="3279139" y="1195070"/>
                    <a:pt x="3275330" y="1113790"/>
                  </a:cubicBezTo>
                  <a:close/>
                </a:path>
              </a:pathLst>
            </a:custGeom>
            <a:blipFill>
              <a:blip r:embed="rId3"/>
              <a:stretch>
                <a:fillRect l="-9727" r="-9727"/>
              </a:stretch>
            </a:blipFill>
          </p:spPr>
        </p:sp>
      </p:grpSp>
      <p:grpSp>
        <p:nvGrpSpPr>
          <p:cNvPr id="5" name="Group 5"/>
          <p:cNvGrpSpPr/>
          <p:nvPr/>
        </p:nvGrpSpPr>
        <p:grpSpPr>
          <a:xfrm>
            <a:off x="7150159" y="2152738"/>
            <a:ext cx="3987683" cy="5981524"/>
            <a:chOff x="0" y="0"/>
            <a:chExt cx="6350000" cy="9525000"/>
          </a:xfrm>
        </p:grpSpPr>
        <p:sp>
          <p:nvSpPr>
            <p:cNvPr id="6" name="Freeform 6"/>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4"/>
              <a:stretch>
                <a:fillRect t="-9259" b="-9259"/>
              </a:stretch>
            </a:blipFill>
          </p:spPr>
        </p:sp>
      </p:grpSp>
      <p:grpSp>
        <p:nvGrpSpPr>
          <p:cNvPr id="7" name="Group 7"/>
          <p:cNvGrpSpPr/>
          <p:nvPr/>
        </p:nvGrpSpPr>
        <p:grpSpPr>
          <a:xfrm>
            <a:off x="15160275" y="2945144"/>
            <a:ext cx="3497580" cy="5246370"/>
            <a:chOff x="0" y="0"/>
            <a:chExt cx="6350000" cy="9525000"/>
          </a:xfrm>
        </p:grpSpPr>
        <p:sp>
          <p:nvSpPr>
            <p:cNvPr id="8" name="Freeform 8"/>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solidFill>
              <a:srgbClr val="000000">
                <a:alpha val="0"/>
              </a:srgbClr>
            </a:solidFill>
            <a:ln w="12700">
              <a:solidFill>
                <a:srgbClr val="000000"/>
              </a:solidFill>
            </a:ln>
          </p:spPr>
        </p:sp>
      </p:grpSp>
      <p:grpSp>
        <p:nvGrpSpPr>
          <p:cNvPr id="9" name="Group 9"/>
          <p:cNvGrpSpPr>
            <a:grpSpLocks noChangeAspect="1"/>
          </p:cNvGrpSpPr>
          <p:nvPr/>
        </p:nvGrpSpPr>
        <p:grpSpPr>
          <a:xfrm>
            <a:off x="11410212" y="220835"/>
            <a:ext cx="6877788" cy="9542344"/>
            <a:chOff x="0" y="0"/>
            <a:chExt cx="3350260" cy="4648200"/>
          </a:xfrm>
        </p:grpSpPr>
        <p:sp>
          <p:nvSpPr>
            <p:cNvPr id="10" name="Freeform 10"/>
            <p:cNvSpPr/>
            <p:nvPr/>
          </p:nvSpPr>
          <p:spPr>
            <a:xfrm>
              <a:off x="0" y="0"/>
              <a:ext cx="3314700" cy="2184577"/>
            </a:xfrm>
            <a:custGeom>
              <a:avLst/>
              <a:gdLst/>
              <a:ahLst/>
              <a:cxnLst/>
              <a:rect l="l" t="t" r="r" b="b"/>
              <a:pathLst>
                <a:path w="3314700" h="2184577">
                  <a:moveTo>
                    <a:pt x="3282950" y="0"/>
                  </a:moveTo>
                  <a:lnTo>
                    <a:pt x="1334770" y="0"/>
                  </a:lnTo>
                  <a:cubicBezTo>
                    <a:pt x="890270" y="17780"/>
                    <a:pt x="445770" y="53340"/>
                    <a:pt x="0" y="55880"/>
                  </a:cubicBezTo>
                  <a:cubicBezTo>
                    <a:pt x="2540" y="410210"/>
                    <a:pt x="20320" y="844550"/>
                    <a:pt x="39370" y="1198880"/>
                  </a:cubicBezTo>
                  <a:cubicBezTo>
                    <a:pt x="55880" y="1518920"/>
                    <a:pt x="72390" y="1838960"/>
                    <a:pt x="76200" y="2160270"/>
                  </a:cubicBezTo>
                  <a:cubicBezTo>
                    <a:pt x="294640" y="2159000"/>
                    <a:pt x="514350" y="2156460"/>
                    <a:pt x="732790" y="2152650"/>
                  </a:cubicBezTo>
                  <a:cubicBezTo>
                    <a:pt x="1225550" y="2145030"/>
                    <a:pt x="1718310" y="2137410"/>
                    <a:pt x="2211070" y="2151380"/>
                  </a:cubicBezTo>
                  <a:cubicBezTo>
                    <a:pt x="2579370" y="2161540"/>
                    <a:pt x="2946400" y="2186940"/>
                    <a:pt x="3314700" y="2184400"/>
                  </a:cubicBezTo>
                  <a:cubicBezTo>
                    <a:pt x="3314700" y="2142490"/>
                    <a:pt x="3313430" y="2100580"/>
                    <a:pt x="3313430" y="2058670"/>
                  </a:cubicBezTo>
                  <a:cubicBezTo>
                    <a:pt x="3305810" y="1399540"/>
                    <a:pt x="3284220" y="660400"/>
                    <a:pt x="3282950" y="0"/>
                  </a:cubicBezTo>
                  <a:close/>
                </a:path>
              </a:pathLst>
            </a:custGeom>
            <a:blipFill>
              <a:blip r:embed="rId5"/>
              <a:stretch>
                <a:fillRect l="-8582" r="-8582"/>
              </a:stretch>
            </a:blipFill>
          </p:spPr>
        </p:sp>
        <p:sp>
          <p:nvSpPr>
            <p:cNvPr id="11" name="Freeform 11"/>
            <p:cNvSpPr/>
            <p:nvPr/>
          </p:nvSpPr>
          <p:spPr>
            <a:xfrm>
              <a:off x="57150" y="2435860"/>
              <a:ext cx="3294380" cy="2213610"/>
            </a:xfrm>
            <a:custGeom>
              <a:avLst/>
              <a:gdLst/>
              <a:ahLst/>
              <a:cxnLst/>
              <a:rect l="l" t="t" r="r" b="b"/>
              <a:pathLst>
                <a:path w="3294380" h="2213610">
                  <a:moveTo>
                    <a:pt x="3275330" y="1113790"/>
                  </a:moveTo>
                  <a:cubicBezTo>
                    <a:pt x="3266440" y="948690"/>
                    <a:pt x="3263900" y="783590"/>
                    <a:pt x="3262630" y="618490"/>
                  </a:cubicBezTo>
                  <a:cubicBezTo>
                    <a:pt x="3260090" y="425450"/>
                    <a:pt x="3260090" y="232410"/>
                    <a:pt x="3260090" y="40640"/>
                  </a:cubicBezTo>
                  <a:cubicBezTo>
                    <a:pt x="3105150" y="41910"/>
                    <a:pt x="2950210" y="38100"/>
                    <a:pt x="2795270" y="33020"/>
                  </a:cubicBezTo>
                  <a:cubicBezTo>
                    <a:pt x="2550160" y="25400"/>
                    <a:pt x="2303780" y="10160"/>
                    <a:pt x="2058670" y="5080"/>
                  </a:cubicBezTo>
                  <a:cubicBezTo>
                    <a:pt x="1812290" y="0"/>
                    <a:pt x="1565910" y="-1270"/>
                    <a:pt x="1319530" y="1270"/>
                  </a:cubicBezTo>
                  <a:cubicBezTo>
                    <a:pt x="886460" y="3810"/>
                    <a:pt x="454660" y="13970"/>
                    <a:pt x="21590" y="16510"/>
                  </a:cubicBezTo>
                  <a:cubicBezTo>
                    <a:pt x="20320" y="284480"/>
                    <a:pt x="13970" y="552450"/>
                    <a:pt x="8890" y="819150"/>
                  </a:cubicBezTo>
                  <a:cubicBezTo>
                    <a:pt x="5080" y="991870"/>
                    <a:pt x="2540" y="1164590"/>
                    <a:pt x="0" y="1337310"/>
                  </a:cubicBezTo>
                  <a:lnTo>
                    <a:pt x="0" y="1413510"/>
                  </a:lnTo>
                  <a:cubicBezTo>
                    <a:pt x="8890" y="1675130"/>
                    <a:pt x="21590" y="1936750"/>
                    <a:pt x="30480" y="2198370"/>
                  </a:cubicBezTo>
                  <a:cubicBezTo>
                    <a:pt x="419100" y="2199640"/>
                    <a:pt x="807720" y="2211070"/>
                    <a:pt x="1196340" y="2213610"/>
                  </a:cubicBezTo>
                  <a:cubicBezTo>
                    <a:pt x="1280160" y="2209800"/>
                    <a:pt x="1363980" y="2205990"/>
                    <a:pt x="1447800" y="2203450"/>
                  </a:cubicBezTo>
                  <a:cubicBezTo>
                    <a:pt x="1714500" y="2195830"/>
                    <a:pt x="1982470" y="2198370"/>
                    <a:pt x="2249170" y="2197100"/>
                  </a:cubicBezTo>
                  <a:lnTo>
                    <a:pt x="3294380" y="2189480"/>
                  </a:lnTo>
                  <a:lnTo>
                    <a:pt x="3294380" y="1357630"/>
                  </a:lnTo>
                  <a:cubicBezTo>
                    <a:pt x="3285489" y="1275080"/>
                    <a:pt x="3279139" y="1195070"/>
                    <a:pt x="3275330" y="1113790"/>
                  </a:cubicBezTo>
                  <a:close/>
                </a:path>
              </a:pathLst>
            </a:custGeom>
            <a:blipFill>
              <a:blip r:embed="rId6"/>
              <a:stretch>
                <a:fillRect l="-9727" r="-9727"/>
              </a:stretch>
            </a:blipFill>
          </p:spPr>
        </p:sp>
      </p:grpSp>
      <p:sp>
        <p:nvSpPr>
          <p:cNvPr id="12" name="Freeform 12"/>
          <p:cNvSpPr/>
          <p:nvPr/>
        </p:nvSpPr>
        <p:spPr>
          <a:xfrm flipH="1">
            <a:off x="7150159" y="7930867"/>
            <a:ext cx="3951075" cy="3664622"/>
          </a:xfrm>
          <a:custGeom>
            <a:avLst/>
            <a:gdLst/>
            <a:ahLst/>
            <a:cxnLst/>
            <a:rect l="l" t="t" r="r" b="b"/>
            <a:pathLst>
              <a:path w="3951075" h="3664622">
                <a:moveTo>
                  <a:pt x="3951075" y="0"/>
                </a:moveTo>
                <a:lnTo>
                  <a:pt x="0" y="0"/>
                </a:lnTo>
                <a:lnTo>
                  <a:pt x="0" y="3664622"/>
                </a:lnTo>
                <a:lnTo>
                  <a:pt x="3951075" y="3664622"/>
                </a:lnTo>
                <a:lnTo>
                  <a:pt x="3951075"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CE1E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895740">
            <a:off x="463669" y="720276"/>
            <a:ext cx="5830203" cy="5830203"/>
            <a:chOff x="0" y="0"/>
            <a:chExt cx="19050000" cy="19050000"/>
          </a:xfrm>
        </p:grpSpPr>
        <p:sp>
          <p:nvSpPr>
            <p:cNvPr id="3" name="Freeform 3"/>
            <p:cNvSpPr/>
            <p:nvPr/>
          </p:nvSpPr>
          <p:spPr>
            <a:xfrm>
              <a:off x="1106665" y="1106665"/>
              <a:ext cx="16836669" cy="16836669"/>
            </a:xfrm>
            <a:custGeom>
              <a:avLst/>
              <a:gdLst/>
              <a:ahLst/>
              <a:cxnLst/>
              <a:rect l="l" t="t" r="r" b="b"/>
              <a:pathLst>
                <a:path w="16836669" h="16836669">
                  <a:moveTo>
                    <a:pt x="0" y="0"/>
                  </a:moveTo>
                  <a:lnTo>
                    <a:pt x="16836669" y="0"/>
                  </a:lnTo>
                  <a:lnTo>
                    <a:pt x="16836669" y="16836669"/>
                  </a:lnTo>
                  <a:lnTo>
                    <a:pt x="0" y="16836669"/>
                  </a:lnTo>
                  <a:close/>
                </a:path>
              </a:pathLst>
            </a:custGeom>
            <a:blipFill>
              <a:blip r:embed="rId4"/>
              <a:stretch>
                <a:fillRect t="-38888" b="-38888"/>
              </a:stretch>
            </a:blipFill>
          </p:spPr>
        </p:sp>
        <p:sp>
          <p:nvSpPr>
            <p:cNvPr id="4" name="Freeform 4"/>
            <p:cNvSpPr/>
            <p:nvPr/>
          </p:nvSpPr>
          <p:spPr>
            <a:xfrm>
              <a:off x="0" y="0"/>
              <a:ext cx="19050000" cy="19050000"/>
            </a:xfrm>
            <a:custGeom>
              <a:avLst/>
              <a:gdLst/>
              <a:ahLst/>
              <a:cxnLst/>
              <a:rect l="l" t="t" r="r" b="b"/>
              <a:pathLst>
                <a:path w="19050000" h="19050000">
                  <a:moveTo>
                    <a:pt x="0" y="0"/>
                  </a:moveTo>
                  <a:lnTo>
                    <a:pt x="19050000" y="0"/>
                  </a:lnTo>
                  <a:lnTo>
                    <a:pt x="19050000" y="19050000"/>
                  </a:lnTo>
                  <a:lnTo>
                    <a:pt x="0" y="19050000"/>
                  </a:lnTo>
                  <a:close/>
                </a:path>
              </a:pathLst>
            </a:custGeom>
            <a:blipFill>
              <a:blip r:embed="rId5"/>
              <a:stretch>
                <a:fillRect/>
              </a:stretch>
            </a:blipFill>
          </p:spPr>
        </p:sp>
      </p:grpSp>
      <p:grpSp>
        <p:nvGrpSpPr>
          <p:cNvPr id="5" name="Group 5"/>
          <p:cNvGrpSpPr>
            <a:grpSpLocks noChangeAspect="1"/>
          </p:cNvGrpSpPr>
          <p:nvPr/>
        </p:nvGrpSpPr>
        <p:grpSpPr>
          <a:xfrm rot="767923">
            <a:off x="12027066" y="3509703"/>
            <a:ext cx="5898920" cy="5898920"/>
            <a:chOff x="0" y="0"/>
            <a:chExt cx="19050000" cy="19050000"/>
          </a:xfrm>
        </p:grpSpPr>
        <p:sp>
          <p:nvSpPr>
            <p:cNvPr id="6" name="Freeform 6"/>
            <p:cNvSpPr/>
            <p:nvPr/>
          </p:nvSpPr>
          <p:spPr>
            <a:xfrm>
              <a:off x="1106665" y="1106665"/>
              <a:ext cx="16836669" cy="16836669"/>
            </a:xfrm>
            <a:custGeom>
              <a:avLst/>
              <a:gdLst/>
              <a:ahLst/>
              <a:cxnLst/>
              <a:rect l="l" t="t" r="r" b="b"/>
              <a:pathLst>
                <a:path w="16836669" h="16836669">
                  <a:moveTo>
                    <a:pt x="0" y="0"/>
                  </a:moveTo>
                  <a:lnTo>
                    <a:pt x="16836669" y="0"/>
                  </a:lnTo>
                  <a:lnTo>
                    <a:pt x="16836669" y="16836669"/>
                  </a:lnTo>
                  <a:lnTo>
                    <a:pt x="0" y="16836669"/>
                  </a:lnTo>
                  <a:close/>
                </a:path>
              </a:pathLst>
            </a:custGeom>
            <a:blipFill>
              <a:blip r:embed="rId6"/>
              <a:stretch>
                <a:fillRect t="-38888" b="-38888"/>
              </a:stretch>
            </a:blipFill>
          </p:spPr>
        </p:sp>
        <p:sp>
          <p:nvSpPr>
            <p:cNvPr id="7" name="Freeform 7"/>
            <p:cNvSpPr/>
            <p:nvPr/>
          </p:nvSpPr>
          <p:spPr>
            <a:xfrm>
              <a:off x="0" y="0"/>
              <a:ext cx="19050000" cy="19050000"/>
            </a:xfrm>
            <a:custGeom>
              <a:avLst/>
              <a:gdLst/>
              <a:ahLst/>
              <a:cxnLst/>
              <a:rect l="l" t="t" r="r" b="b"/>
              <a:pathLst>
                <a:path w="19050000" h="19050000">
                  <a:moveTo>
                    <a:pt x="0" y="0"/>
                  </a:moveTo>
                  <a:lnTo>
                    <a:pt x="19050000" y="0"/>
                  </a:lnTo>
                  <a:lnTo>
                    <a:pt x="19050000" y="19050000"/>
                  </a:lnTo>
                  <a:lnTo>
                    <a:pt x="0" y="19050000"/>
                  </a:lnTo>
                  <a:close/>
                </a:path>
              </a:pathLst>
            </a:custGeom>
            <a:blipFill>
              <a:blip r:embed="rId5"/>
              <a:stretch>
                <a:fillRect/>
              </a:stretch>
            </a:blipFill>
          </p:spPr>
        </p:sp>
      </p:grpSp>
      <p:pic>
        <p:nvPicPr>
          <p:cNvPr id="8" name="Picture 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rcRect/>
          <a:stretch>
            <a:fillRect/>
          </a:stretch>
        </p:blipFill>
        <p:spPr>
          <a:xfrm>
            <a:off x="6946469" y="1028700"/>
            <a:ext cx="4629150" cy="8229600"/>
          </a:xfrm>
          <a:prstGeom prst="rect">
            <a:avLst/>
          </a:prstGeom>
        </p:spPr>
      </p:pic>
    </p:spTree>
  </p:cSld>
  <p:clrMapOvr>
    <a:masterClrMapping/>
  </p:clrMapOvr>
  <p:timing>
    <p:tnLst>
      <p:par>
        <p:cTn id="1" dur="indefinite" restart="never" nodeType="tmRoot">
          <p:childTnLst>
            <p:video>
              <p:cMediaNode vol="100000">
                <p:cTn id="2" fill="hold" display="0">
                  <p:stCondLst>
                    <p:cond delay="indefinite"/>
                  </p:stCondLst>
                </p:cTn>
                <p:tgtEl>
                  <p:spTgt spid="8"/>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629697"/>
          </a:xfrm>
          <a:custGeom>
            <a:avLst/>
            <a:gdLst/>
            <a:ahLst/>
            <a:cxnLst/>
            <a:rect l="l" t="t" r="r" b="b"/>
            <a:pathLst>
              <a:path w="18288000" h="10629697">
                <a:moveTo>
                  <a:pt x="0" y="0"/>
                </a:moveTo>
                <a:lnTo>
                  <a:pt x="18288000" y="0"/>
                </a:lnTo>
                <a:lnTo>
                  <a:pt x="18288000" y="10629697"/>
                </a:lnTo>
                <a:lnTo>
                  <a:pt x="0" y="10629697"/>
                </a:lnTo>
                <a:lnTo>
                  <a:pt x="0" y="0"/>
                </a:lnTo>
                <a:close/>
              </a:path>
            </a:pathLst>
          </a:custGeom>
          <a:blipFill>
            <a:blip r:embed="rId2"/>
            <a:stretch>
              <a:fillRect r="-3331"/>
            </a:stretch>
          </a:blipFill>
        </p:spPr>
      </p:sp>
      <p:grpSp>
        <p:nvGrpSpPr>
          <p:cNvPr id="3" name="Group 3"/>
          <p:cNvGrpSpPr/>
          <p:nvPr/>
        </p:nvGrpSpPr>
        <p:grpSpPr>
          <a:xfrm>
            <a:off x="0" y="0"/>
            <a:ext cx="7264372" cy="5246370"/>
            <a:chOff x="0" y="0"/>
            <a:chExt cx="6343269" cy="4581144"/>
          </a:xfrm>
        </p:grpSpPr>
        <p:sp>
          <p:nvSpPr>
            <p:cNvPr id="4" name="Freeform 4"/>
            <p:cNvSpPr/>
            <p:nvPr/>
          </p:nvSpPr>
          <p:spPr>
            <a:xfrm>
              <a:off x="0" y="4"/>
              <a:ext cx="6343269" cy="4581174"/>
            </a:xfrm>
            <a:custGeom>
              <a:avLst/>
              <a:gdLst/>
              <a:ahLst/>
              <a:cxnLst/>
              <a:rect l="l" t="t" r="r" b="b"/>
              <a:pathLst>
                <a:path w="6343269" h="4581174">
                  <a:moveTo>
                    <a:pt x="6307836" y="1375660"/>
                  </a:moveTo>
                  <a:cubicBezTo>
                    <a:pt x="6277737" y="1390138"/>
                    <a:pt x="6312408" y="1435350"/>
                    <a:pt x="6277356" y="1468116"/>
                  </a:cubicBezTo>
                  <a:cubicBezTo>
                    <a:pt x="6242558" y="1498342"/>
                    <a:pt x="6250686" y="1584702"/>
                    <a:pt x="6209411" y="1630930"/>
                  </a:cubicBezTo>
                  <a:cubicBezTo>
                    <a:pt x="6215253" y="1794633"/>
                    <a:pt x="6090920" y="1966464"/>
                    <a:pt x="6110478" y="2128770"/>
                  </a:cubicBezTo>
                  <a:cubicBezTo>
                    <a:pt x="6042279" y="2370832"/>
                    <a:pt x="5970143" y="2614799"/>
                    <a:pt x="5994146" y="2889754"/>
                  </a:cubicBezTo>
                  <a:cubicBezTo>
                    <a:pt x="5977255" y="2911598"/>
                    <a:pt x="6029833" y="2995418"/>
                    <a:pt x="6055614" y="3245862"/>
                  </a:cubicBezTo>
                  <a:cubicBezTo>
                    <a:pt x="6027674" y="3296281"/>
                    <a:pt x="6051169" y="3431028"/>
                    <a:pt x="6015101" y="3510911"/>
                  </a:cubicBezTo>
                  <a:cubicBezTo>
                    <a:pt x="6034278" y="3525516"/>
                    <a:pt x="5995924" y="3569585"/>
                    <a:pt x="6021705" y="3604637"/>
                  </a:cubicBezTo>
                  <a:cubicBezTo>
                    <a:pt x="6042533" y="3645277"/>
                    <a:pt x="6021959" y="3660390"/>
                    <a:pt x="5992241" y="3700649"/>
                  </a:cubicBezTo>
                  <a:cubicBezTo>
                    <a:pt x="6026023" y="3798439"/>
                    <a:pt x="6002655" y="3939409"/>
                    <a:pt x="6020435" y="4062345"/>
                  </a:cubicBezTo>
                  <a:cubicBezTo>
                    <a:pt x="6020562" y="4123559"/>
                    <a:pt x="5977128" y="4189980"/>
                    <a:pt x="5974080" y="4264656"/>
                  </a:cubicBezTo>
                  <a:cubicBezTo>
                    <a:pt x="5913755" y="4654038"/>
                    <a:pt x="6219444" y="4581140"/>
                    <a:pt x="5274437" y="4565773"/>
                  </a:cubicBezTo>
                  <a:cubicBezTo>
                    <a:pt x="3953637" y="4573774"/>
                    <a:pt x="2594356" y="4565773"/>
                    <a:pt x="1276223" y="4566662"/>
                  </a:cubicBezTo>
                  <a:cubicBezTo>
                    <a:pt x="988822" y="4568567"/>
                    <a:pt x="600075" y="4569837"/>
                    <a:pt x="257683" y="4568821"/>
                  </a:cubicBezTo>
                  <a:cubicBezTo>
                    <a:pt x="176784" y="4563360"/>
                    <a:pt x="102362" y="4576441"/>
                    <a:pt x="0" y="4560693"/>
                  </a:cubicBezTo>
                  <a:cubicBezTo>
                    <a:pt x="18415" y="4517513"/>
                    <a:pt x="-10795" y="4460617"/>
                    <a:pt x="11684" y="4406007"/>
                  </a:cubicBezTo>
                  <a:cubicBezTo>
                    <a:pt x="-5207" y="3268722"/>
                    <a:pt x="4318" y="2217924"/>
                    <a:pt x="8128" y="1011424"/>
                  </a:cubicBezTo>
                  <a:cubicBezTo>
                    <a:pt x="-889" y="664841"/>
                    <a:pt x="5842" y="377694"/>
                    <a:pt x="7493" y="27682"/>
                  </a:cubicBezTo>
                  <a:cubicBezTo>
                    <a:pt x="-12700" y="-19562"/>
                    <a:pt x="30734" y="16506"/>
                    <a:pt x="76200" y="8505"/>
                  </a:cubicBezTo>
                  <a:cubicBezTo>
                    <a:pt x="152146" y="5203"/>
                    <a:pt x="251587" y="10664"/>
                    <a:pt x="319024" y="5584"/>
                  </a:cubicBezTo>
                  <a:cubicBezTo>
                    <a:pt x="1864995" y="8759"/>
                    <a:pt x="3432683" y="6727"/>
                    <a:pt x="5066665" y="6727"/>
                  </a:cubicBezTo>
                  <a:cubicBezTo>
                    <a:pt x="5387594" y="5076"/>
                    <a:pt x="5688203" y="13585"/>
                    <a:pt x="5971667" y="3298"/>
                  </a:cubicBezTo>
                  <a:cubicBezTo>
                    <a:pt x="6033135" y="41779"/>
                    <a:pt x="6220714" y="-64520"/>
                    <a:pt x="6223000" y="73275"/>
                  </a:cubicBezTo>
                  <a:cubicBezTo>
                    <a:pt x="6232652" y="118360"/>
                    <a:pt x="6266815" y="179828"/>
                    <a:pt x="6240907" y="250440"/>
                  </a:cubicBezTo>
                  <a:cubicBezTo>
                    <a:pt x="6248400" y="304034"/>
                    <a:pt x="6208649" y="315337"/>
                    <a:pt x="6220460" y="492248"/>
                  </a:cubicBezTo>
                  <a:cubicBezTo>
                    <a:pt x="6198743" y="594102"/>
                    <a:pt x="6219317" y="715641"/>
                    <a:pt x="6254750" y="814066"/>
                  </a:cubicBezTo>
                  <a:cubicBezTo>
                    <a:pt x="6238748" y="860675"/>
                    <a:pt x="6264529" y="963291"/>
                    <a:pt x="6317107" y="1101467"/>
                  </a:cubicBezTo>
                  <a:cubicBezTo>
                    <a:pt x="6318758" y="1134106"/>
                    <a:pt x="6289548" y="1164967"/>
                    <a:pt x="6343269" y="1204210"/>
                  </a:cubicBezTo>
                  <a:cubicBezTo>
                    <a:pt x="6294374" y="1253867"/>
                    <a:pt x="6333236" y="1285998"/>
                    <a:pt x="6307836" y="1375660"/>
                  </a:cubicBezTo>
                  <a:close/>
                </a:path>
              </a:pathLst>
            </a:custGeom>
            <a:blipFill>
              <a:blip r:embed="rId3"/>
              <a:stretch>
                <a:fillRect l="-14196" r="-14196"/>
              </a:stretch>
            </a:blipFill>
          </p:spPr>
        </p:sp>
      </p:grpSp>
      <p:grpSp>
        <p:nvGrpSpPr>
          <p:cNvPr id="5" name="Group 5"/>
          <p:cNvGrpSpPr/>
          <p:nvPr/>
        </p:nvGrpSpPr>
        <p:grpSpPr>
          <a:xfrm>
            <a:off x="10382957" y="0"/>
            <a:ext cx="7905043" cy="5246370"/>
            <a:chOff x="0" y="0"/>
            <a:chExt cx="6351016" cy="4215003"/>
          </a:xfrm>
        </p:grpSpPr>
        <p:sp>
          <p:nvSpPr>
            <p:cNvPr id="6" name="Freeform 6"/>
            <p:cNvSpPr/>
            <p:nvPr/>
          </p:nvSpPr>
          <p:spPr>
            <a:xfrm>
              <a:off x="-16" y="-53"/>
              <a:ext cx="6350985" cy="4215056"/>
            </a:xfrm>
            <a:custGeom>
              <a:avLst/>
              <a:gdLst/>
              <a:ahLst/>
              <a:cxnLst/>
              <a:rect l="l" t="t" r="r" b="b"/>
              <a:pathLst>
                <a:path w="6350985" h="4215056">
                  <a:moveTo>
                    <a:pt x="6301629" y="4207055"/>
                  </a:moveTo>
                  <a:cubicBezTo>
                    <a:pt x="4240419" y="4214929"/>
                    <a:pt x="2193433" y="4206547"/>
                    <a:pt x="53864" y="4215056"/>
                  </a:cubicBezTo>
                  <a:cubicBezTo>
                    <a:pt x="22114" y="4204515"/>
                    <a:pt x="40021" y="4162351"/>
                    <a:pt x="33925" y="4125140"/>
                  </a:cubicBezTo>
                  <a:cubicBezTo>
                    <a:pt x="18812" y="4077388"/>
                    <a:pt x="-39862" y="4047035"/>
                    <a:pt x="44593" y="3957627"/>
                  </a:cubicBezTo>
                  <a:cubicBezTo>
                    <a:pt x="63897" y="3911272"/>
                    <a:pt x="80407" y="3856662"/>
                    <a:pt x="95139" y="3812974"/>
                  </a:cubicBezTo>
                  <a:cubicBezTo>
                    <a:pt x="159147" y="3762682"/>
                    <a:pt x="201184" y="3707183"/>
                    <a:pt x="263541" y="3641143"/>
                  </a:cubicBezTo>
                  <a:cubicBezTo>
                    <a:pt x="335296" y="3552751"/>
                    <a:pt x="284242" y="3473122"/>
                    <a:pt x="397780" y="3420671"/>
                  </a:cubicBezTo>
                  <a:cubicBezTo>
                    <a:pt x="381651" y="3384857"/>
                    <a:pt x="424069" y="3349424"/>
                    <a:pt x="403495" y="3303958"/>
                  </a:cubicBezTo>
                  <a:cubicBezTo>
                    <a:pt x="408702" y="3219630"/>
                    <a:pt x="406670" y="3224837"/>
                    <a:pt x="502174" y="3119935"/>
                  </a:cubicBezTo>
                  <a:cubicBezTo>
                    <a:pt x="512842" y="3070151"/>
                    <a:pt x="450866" y="3022907"/>
                    <a:pt x="578628" y="2940484"/>
                  </a:cubicBezTo>
                  <a:cubicBezTo>
                    <a:pt x="591582" y="2875587"/>
                    <a:pt x="612029" y="2848663"/>
                    <a:pt x="677434" y="2797228"/>
                  </a:cubicBezTo>
                  <a:cubicBezTo>
                    <a:pt x="720233" y="2792148"/>
                    <a:pt x="666131" y="2684325"/>
                    <a:pt x="728615" y="2598727"/>
                  </a:cubicBezTo>
                  <a:cubicBezTo>
                    <a:pt x="749062" y="2563929"/>
                    <a:pt x="691785" y="2519606"/>
                    <a:pt x="765953" y="2406576"/>
                  </a:cubicBezTo>
                  <a:cubicBezTo>
                    <a:pt x="788305" y="2358824"/>
                    <a:pt x="786400" y="2322375"/>
                    <a:pt x="790337" y="2257224"/>
                  </a:cubicBezTo>
                  <a:cubicBezTo>
                    <a:pt x="852948" y="2196899"/>
                    <a:pt x="890159" y="2146861"/>
                    <a:pt x="899557" y="2041197"/>
                  </a:cubicBezTo>
                  <a:cubicBezTo>
                    <a:pt x="955564" y="1956488"/>
                    <a:pt x="998998" y="1944804"/>
                    <a:pt x="950484" y="1813867"/>
                  </a:cubicBezTo>
                  <a:cubicBezTo>
                    <a:pt x="1009031" y="1727634"/>
                    <a:pt x="1036082" y="1563296"/>
                    <a:pt x="1093232" y="1465379"/>
                  </a:cubicBezTo>
                  <a:cubicBezTo>
                    <a:pt x="1067451" y="1401371"/>
                    <a:pt x="1097804" y="1312217"/>
                    <a:pt x="1058053" y="1242748"/>
                  </a:cubicBezTo>
                  <a:cubicBezTo>
                    <a:pt x="1112155" y="1117907"/>
                    <a:pt x="1066816" y="1166040"/>
                    <a:pt x="1043448" y="966269"/>
                  </a:cubicBezTo>
                  <a:cubicBezTo>
                    <a:pt x="1042305" y="944171"/>
                    <a:pt x="1016524" y="919914"/>
                    <a:pt x="985028" y="895530"/>
                  </a:cubicBezTo>
                  <a:cubicBezTo>
                    <a:pt x="998109" y="890450"/>
                    <a:pt x="1002427" y="818441"/>
                    <a:pt x="958104" y="805360"/>
                  </a:cubicBezTo>
                  <a:cubicBezTo>
                    <a:pt x="849900" y="756084"/>
                    <a:pt x="858663" y="625782"/>
                    <a:pt x="754650" y="550852"/>
                  </a:cubicBezTo>
                  <a:cubicBezTo>
                    <a:pt x="784114" y="437949"/>
                    <a:pt x="692928" y="369623"/>
                    <a:pt x="648605" y="275643"/>
                  </a:cubicBezTo>
                  <a:cubicBezTo>
                    <a:pt x="620665" y="251259"/>
                    <a:pt x="686832" y="249989"/>
                    <a:pt x="691531" y="229288"/>
                  </a:cubicBezTo>
                  <a:cubicBezTo>
                    <a:pt x="694706" y="221668"/>
                    <a:pt x="717058" y="151310"/>
                    <a:pt x="698897" y="134673"/>
                  </a:cubicBezTo>
                  <a:cubicBezTo>
                    <a:pt x="663337" y="114861"/>
                    <a:pt x="690642" y="91366"/>
                    <a:pt x="700040" y="58346"/>
                  </a:cubicBezTo>
                  <a:cubicBezTo>
                    <a:pt x="708549" y="42217"/>
                    <a:pt x="658130" y="-16584"/>
                    <a:pt x="735727" y="6403"/>
                  </a:cubicBezTo>
                  <a:cubicBezTo>
                    <a:pt x="2334911" y="-3249"/>
                    <a:pt x="3924697" y="10086"/>
                    <a:pt x="5565029" y="1958"/>
                  </a:cubicBezTo>
                  <a:cubicBezTo>
                    <a:pt x="5814711" y="19230"/>
                    <a:pt x="6096143" y="-19378"/>
                    <a:pt x="6343539" y="14404"/>
                  </a:cubicBezTo>
                  <a:cubicBezTo>
                    <a:pt x="6344047" y="552376"/>
                    <a:pt x="6345444" y="1150927"/>
                    <a:pt x="6344682" y="1691566"/>
                  </a:cubicBezTo>
                  <a:cubicBezTo>
                    <a:pt x="6346841" y="2465123"/>
                    <a:pt x="6339602" y="3242617"/>
                    <a:pt x="6348746" y="4019095"/>
                  </a:cubicBezTo>
                  <a:cubicBezTo>
                    <a:pt x="6317885" y="4024683"/>
                    <a:pt x="6398022" y="4237662"/>
                    <a:pt x="6301629" y="4207055"/>
                  </a:cubicBezTo>
                  <a:close/>
                </a:path>
              </a:pathLst>
            </a:custGeom>
            <a:blipFill>
              <a:blip r:embed="rId4"/>
              <a:stretch>
                <a:fillRect l="-8994" r="-8994"/>
              </a:stretch>
            </a:blipFill>
          </p:spPr>
        </p:sp>
      </p:grpSp>
      <p:grpSp>
        <p:nvGrpSpPr>
          <p:cNvPr id="7" name="Group 7"/>
          <p:cNvGrpSpPr/>
          <p:nvPr/>
        </p:nvGrpSpPr>
        <p:grpSpPr>
          <a:xfrm>
            <a:off x="0" y="5246370"/>
            <a:ext cx="6752563" cy="5456438"/>
            <a:chOff x="0" y="0"/>
            <a:chExt cx="6992546" cy="5650357"/>
          </a:xfrm>
        </p:grpSpPr>
        <p:sp>
          <p:nvSpPr>
            <p:cNvPr id="8" name="Freeform 8"/>
            <p:cNvSpPr/>
            <p:nvPr/>
          </p:nvSpPr>
          <p:spPr>
            <a:xfrm>
              <a:off x="19163" y="24"/>
              <a:ext cx="6973134" cy="5650281"/>
            </a:xfrm>
            <a:custGeom>
              <a:avLst/>
              <a:gdLst/>
              <a:ahLst/>
              <a:cxnLst/>
              <a:rect l="l" t="t" r="r" b="b"/>
              <a:pathLst>
                <a:path w="6973134" h="5650281">
                  <a:moveTo>
                    <a:pt x="6966249" y="341352"/>
                  </a:moveTo>
                  <a:cubicBezTo>
                    <a:pt x="6949326" y="356592"/>
                    <a:pt x="6885826" y="485624"/>
                    <a:pt x="6904568" y="514326"/>
                  </a:cubicBezTo>
                  <a:cubicBezTo>
                    <a:pt x="6924849" y="508865"/>
                    <a:pt x="6826941" y="589383"/>
                    <a:pt x="6877433" y="687173"/>
                  </a:cubicBezTo>
                  <a:cubicBezTo>
                    <a:pt x="6863027" y="705080"/>
                    <a:pt x="6955899" y="723241"/>
                    <a:pt x="6948206" y="761087"/>
                  </a:cubicBezTo>
                  <a:cubicBezTo>
                    <a:pt x="6934639" y="780264"/>
                    <a:pt x="6885405" y="774041"/>
                    <a:pt x="6924849" y="800076"/>
                  </a:cubicBezTo>
                  <a:cubicBezTo>
                    <a:pt x="6933101" y="884531"/>
                    <a:pt x="6982907" y="916408"/>
                    <a:pt x="6817710" y="1150342"/>
                  </a:cubicBezTo>
                  <a:cubicBezTo>
                    <a:pt x="6784981" y="1146405"/>
                    <a:pt x="6695885" y="1403707"/>
                    <a:pt x="6572801" y="1596112"/>
                  </a:cubicBezTo>
                  <a:cubicBezTo>
                    <a:pt x="6590565" y="1632434"/>
                    <a:pt x="6610286" y="1649071"/>
                    <a:pt x="6568745" y="1715746"/>
                  </a:cubicBezTo>
                  <a:cubicBezTo>
                    <a:pt x="6576018" y="1732510"/>
                    <a:pt x="6646652" y="1762482"/>
                    <a:pt x="6609866" y="1806805"/>
                  </a:cubicBezTo>
                  <a:cubicBezTo>
                    <a:pt x="6570843" y="1890498"/>
                    <a:pt x="6572661" y="2085443"/>
                    <a:pt x="6621336" y="2116812"/>
                  </a:cubicBezTo>
                  <a:cubicBezTo>
                    <a:pt x="6649449" y="2108049"/>
                    <a:pt x="6550982" y="2274038"/>
                    <a:pt x="6602593" y="2282928"/>
                  </a:cubicBezTo>
                  <a:cubicBezTo>
                    <a:pt x="6585809" y="2340205"/>
                    <a:pt x="6652665" y="2373479"/>
                    <a:pt x="6508882" y="2494637"/>
                  </a:cubicBezTo>
                  <a:cubicBezTo>
                    <a:pt x="6396568" y="2555597"/>
                    <a:pt x="6531681" y="2604238"/>
                    <a:pt x="6422024" y="2691106"/>
                  </a:cubicBezTo>
                  <a:cubicBezTo>
                    <a:pt x="6466642" y="2724888"/>
                    <a:pt x="6355447" y="2747494"/>
                    <a:pt x="6435312" y="2906752"/>
                  </a:cubicBezTo>
                  <a:cubicBezTo>
                    <a:pt x="6445802" y="2916150"/>
                    <a:pt x="6384120" y="2965045"/>
                    <a:pt x="6365517" y="3006701"/>
                  </a:cubicBezTo>
                  <a:cubicBezTo>
                    <a:pt x="6415590" y="3056358"/>
                    <a:pt x="6360203" y="3053056"/>
                    <a:pt x="6343139" y="3139416"/>
                  </a:cubicBezTo>
                  <a:cubicBezTo>
                    <a:pt x="6251805" y="3204313"/>
                    <a:pt x="6254882" y="3234412"/>
                    <a:pt x="6168304" y="3332075"/>
                  </a:cubicBezTo>
                  <a:cubicBezTo>
                    <a:pt x="6193480" y="3324836"/>
                    <a:pt x="6224251" y="3373223"/>
                    <a:pt x="6150261" y="3486634"/>
                  </a:cubicBezTo>
                  <a:cubicBezTo>
                    <a:pt x="6145366" y="3506319"/>
                    <a:pt x="6045501" y="3525369"/>
                    <a:pt x="6020883" y="3570327"/>
                  </a:cubicBezTo>
                  <a:cubicBezTo>
                    <a:pt x="5987735" y="3590647"/>
                    <a:pt x="6055291" y="3622778"/>
                    <a:pt x="5980182" y="3623794"/>
                  </a:cubicBezTo>
                  <a:cubicBezTo>
                    <a:pt x="5989693" y="3670022"/>
                    <a:pt x="5928990" y="3658973"/>
                    <a:pt x="5913885" y="3679039"/>
                  </a:cubicBezTo>
                  <a:cubicBezTo>
                    <a:pt x="5961580" y="3705963"/>
                    <a:pt x="5925774" y="3700375"/>
                    <a:pt x="5964517" y="3715615"/>
                  </a:cubicBezTo>
                  <a:cubicBezTo>
                    <a:pt x="5961999" y="3787751"/>
                    <a:pt x="5846469" y="3891891"/>
                    <a:pt x="5853462" y="3981553"/>
                  </a:cubicBezTo>
                  <a:cubicBezTo>
                    <a:pt x="5813320" y="4069564"/>
                    <a:pt x="5842412" y="4105505"/>
                    <a:pt x="5784507" y="4201898"/>
                  </a:cubicBezTo>
                  <a:cubicBezTo>
                    <a:pt x="5825488" y="4213328"/>
                    <a:pt x="5796116" y="4227044"/>
                    <a:pt x="5748701" y="4305022"/>
                  </a:cubicBezTo>
                  <a:cubicBezTo>
                    <a:pt x="5798914" y="4330803"/>
                    <a:pt x="5780171" y="4389604"/>
                    <a:pt x="5727581" y="4458438"/>
                  </a:cubicBezTo>
                  <a:cubicBezTo>
                    <a:pt x="5816677" y="4505682"/>
                    <a:pt x="5765205" y="4653637"/>
                    <a:pt x="5716252" y="4712692"/>
                  </a:cubicBezTo>
                  <a:cubicBezTo>
                    <a:pt x="5730798" y="4761587"/>
                    <a:pt x="5706741" y="4813403"/>
                    <a:pt x="5646318" y="4856964"/>
                  </a:cubicBezTo>
                  <a:cubicBezTo>
                    <a:pt x="5603938" y="4957802"/>
                    <a:pt x="5587993" y="5041241"/>
                    <a:pt x="5413718" y="5143730"/>
                  </a:cubicBezTo>
                  <a:cubicBezTo>
                    <a:pt x="5364624" y="5222597"/>
                    <a:pt x="5368821" y="5273905"/>
                    <a:pt x="5272172" y="5379188"/>
                  </a:cubicBezTo>
                  <a:cubicBezTo>
                    <a:pt x="5233708" y="5416399"/>
                    <a:pt x="5187692" y="5374870"/>
                    <a:pt x="5196224" y="5441291"/>
                  </a:cubicBezTo>
                  <a:cubicBezTo>
                    <a:pt x="5141955" y="5459960"/>
                    <a:pt x="5211889" y="5518634"/>
                    <a:pt x="5086707" y="5568545"/>
                  </a:cubicBezTo>
                  <a:cubicBezTo>
                    <a:pt x="5107408" y="5628743"/>
                    <a:pt x="5163775" y="5658334"/>
                    <a:pt x="4931594" y="5638395"/>
                  </a:cubicBezTo>
                  <a:cubicBezTo>
                    <a:pt x="3397106" y="5635601"/>
                    <a:pt x="1900241" y="5646650"/>
                    <a:pt x="294420" y="5634204"/>
                  </a:cubicBezTo>
                  <a:cubicBezTo>
                    <a:pt x="203226" y="5626584"/>
                    <a:pt x="-17765" y="5718786"/>
                    <a:pt x="30490" y="5531461"/>
                  </a:cubicBezTo>
                  <a:cubicBezTo>
                    <a:pt x="42519" y="3886557"/>
                    <a:pt x="11188" y="2199489"/>
                    <a:pt x="16923" y="559538"/>
                  </a:cubicBezTo>
                  <a:cubicBezTo>
                    <a:pt x="187841" y="-200938"/>
                    <a:pt x="-1239633" y="48236"/>
                    <a:pt x="5633030" y="9755"/>
                  </a:cubicBezTo>
                  <a:cubicBezTo>
                    <a:pt x="6026059" y="17883"/>
                    <a:pt x="6593502" y="-15010"/>
                    <a:pt x="6946248" y="20550"/>
                  </a:cubicBezTo>
                  <a:cubicBezTo>
                    <a:pt x="6983416" y="33631"/>
                    <a:pt x="6973509" y="313666"/>
                    <a:pt x="6966249" y="341352"/>
                  </a:cubicBezTo>
                  <a:close/>
                </a:path>
              </a:pathLst>
            </a:custGeom>
            <a:blipFill>
              <a:blip r:embed="rId5"/>
              <a:stretch>
                <a:fillRect l="-275" t="-60007" r="-5" b="-60007"/>
              </a:stretch>
            </a:blipFill>
          </p:spPr>
        </p:sp>
      </p:grpSp>
      <p:grpSp>
        <p:nvGrpSpPr>
          <p:cNvPr id="9" name="Group 9"/>
          <p:cNvGrpSpPr/>
          <p:nvPr/>
        </p:nvGrpSpPr>
        <p:grpSpPr>
          <a:xfrm>
            <a:off x="11884069" y="5246370"/>
            <a:ext cx="6403931" cy="5246370"/>
            <a:chOff x="0" y="0"/>
            <a:chExt cx="7409865" cy="6070473"/>
          </a:xfrm>
        </p:grpSpPr>
        <p:sp>
          <p:nvSpPr>
            <p:cNvPr id="10" name="Freeform 10"/>
            <p:cNvSpPr/>
            <p:nvPr/>
          </p:nvSpPr>
          <p:spPr>
            <a:xfrm>
              <a:off x="6162" y="0"/>
              <a:ext cx="7403703" cy="6070500"/>
            </a:xfrm>
            <a:custGeom>
              <a:avLst/>
              <a:gdLst/>
              <a:ahLst/>
              <a:cxnLst/>
              <a:rect l="l" t="t" r="r" b="b"/>
              <a:pathLst>
                <a:path w="7403703" h="6070500">
                  <a:moveTo>
                    <a:pt x="7403703" y="6053709"/>
                  </a:moveTo>
                  <a:cubicBezTo>
                    <a:pt x="7090254" y="6082030"/>
                    <a:pt x="6813498" y="6068949"/>
                    <a:pt x="6497228" y="6054979"/>
                  </a:cubicBezTo>
                  <a:cubicBezTo>
                    <a:pt x="4750383" y="6078601"/>
                    <a:pt x="2526829" y="6061075"/>
                    <a:pt x="676145" y="6058662"/>
                  </a:cubicBezTo>
                  <a:cubicBezTo>
                    <a:pt x="604394" y="6080252"/>
                    <a:pt x="632322" y="6009132"/>
                    <a:pt x="609296" y="5981192"/>
                  </a:cubicBezTo>
                  <a:cubicBezTo>
                    <a:pt x="546458" y="5932043"/>
                    <a:pt x="492979" y="5885942"/>
                    <a:pt x="466090" y="5823712"/>
                  </a:cubicBezTo>
                  <a:cubicBezTo>
                    <a:pt x="517193" y="5527548"/>
                    <a:pt x="591618" y="5630164"/>
                    <a:pt x="503674" y="5435473"/>
                  </a:cubicBezTo>
                  <a:cubicBezTo>
                    <a:pt x="563096" y="5344541"/>
                    <a:pt x="519718" y="5223637"/>
                    <a:pt x="456434" y="5179822"/>
                  </a:cubicBezTo>
                  <a:cubicBezTo>
                    <a:pt x="395676" y="5018405"/>
                    <a:pt x="443213" y="5123053"/>
                    <a:pt x="374136" y="5034661"/>
                  </a:cubicBezTo>
                  <a:cubicBezTo>
                    <a:pt x="283072" y="5007864"/>
                    <a:pt x="386317" y="4972431"/>
                    <a:pt x="344573" y="4952492"/>
                  </a:cubicBezTo>
                  <a:cubicBezTo>
                    <a:pt x="254847" y="4806315"/>
                    <a:pt x="187403" y="4745863"/>
                    <a:pt x="92032" y="4646676"/>
                  </a:cubicBezTo>
                  <a:cubicBezTo>
                    <a:pt x="30976" y="4614418"/>
                    <a:pt x="99459" y="4573143"/>
                    <a:pt x="69600" y="4550791"/>
                  </a:cubicBezTo>
                  <a:cubicBezTo>
                    <a:pt x="-87696" y="4458081"/>
                    <a:pt x="75245" y="4480560"/>
                    <a:pt x="44197" y="4415409"/>
                  </a:cubicBezTo>
                  <a:cubicBezTo>
                    <a:pt x="-12639" y="4320667"/>
                    <a:pt x="66332" y="4231640"/>
                    <a:pt x="110452" y="4173093"/>
                  </a:cubicBezTo>
                  <a:cubicBezTo>
                    <a:pt x="234941" y="4054983"/>
                    <a:pt x="340562" y="3861816"/>
                    <a:pt x="311891" y="3825621"/>
                  </a:cubicBezTo>
                  <a:cubicBezTo>
                    <a:pt x="315457" y="3760089"/>
                    <a:pt x="418107" y="3723005"/>
                    <a:pt x="385574" y="3654933"/>
                  </a:cubicBezTo>
                  <a:cubicBezTo>
                    <a:pt x="414097" y="3610483"/>
                    <a:pt x="471438" y="3536061"/>
                    <a:pt x="534574" y="3486785"/>
                  </a:cubicBezTo>
                  <a:cubicBezTo>
                    <a:pt x="542893" y="3304921"/>
                    <a:pt x="583745" y="3237611"/>
                    <a:pt x="610633" y="3143377"/>
                  </a:cubicBezTo>
                  <a:cubicBezTo>
                    <a:pt x="668718" y="3059430"/>
                    <a:pt x="687436" y="2976245"/>
                    <a:pt x="744629" y="2905760"/>
                  </a:cubicBezTo>
                  <a:cubicBezTo>
                    <a:pt x="686990" y="2829560"/>
                    <a:pt x="765129" y="2818384"/>
                    <a:pt x="739281" y="2785872"/>
                  </a:cubicBezTo>
                  <a:cubicBezTo>
                    <a:pt x="852776" y="2657475"/>
                    <a:pt x="818014" y="2423160"/>
                    <a:pt x="792909" y="2284476"/>
                  </a:cubicBezTo>
                  <a:cubicBezTo>
                    <a:pt x="754730" y="2186686"/>
                    <a:pt x="724128" y="2137283"/>
                    <a:pt x="640195" y="2095373"/>
                  </a:cubicBezTo>
                  <a:cubicBezTo>
                    <a:pt x="658468" y="2042033"/>
                    <a:pt x="596966" y="1995932"/>
                    <a:pt x="578100" y="2002155"/>
                  </a:cubicBezTo>
                  <a:cubicBezTo>
                    <a:pt x="589093" y="1897126"/>
                    <a:pt x="531008" y="1867789"/>
                    <a:pt x="516896" y="1826514"/>
                  </a:cubicBezTo>
                  <a:cubicBezTo>
                    <a:pt x="447373" y="1773301"/>
                    <a:pt x="608108" y="1765554"/>
                    <a:pt x="520907" y="1696466"/>
                  </a:cubicBezTo>
                  <a:cubicBezTo>
                    <a:pt x="545864" y="1594739"/>
                    <a:pt x="548983" y="1542542"/>
                    <a:pt x="525215" y="1497711"/>
                  </a:cubicBezTo>
                  <a:cubicBezTo>
                    <a:pt x="507091" y="1460500"/>
                    <a:pt x="600234" y="1385443"/>
                    <a:pt x="566958" y="1391666"/>
                  </a:cubicBezTo>
                  <a:cubicBezTo>
                    <a:pt x="568444" y="1335278"/>
                    <a:pt x="525066" y="1311402"/>
                    <a:pt x="500703" y="1294511"/>
                  </a:cubicBezTo>
                  <a:cubicBezTo>
                    <a:pt x="511845" y="1271270"/>
                    <a:pt x="581814" y="1227963"/>
                    <a:pt x="589687" y="1214882"/>
                  </a:cubicBezTo>
                  <a:cubicBezTo>
                    <a:pt x="598155" y="1157097"/>
                    <a:pt x="511845" y="1144270"/>
                    <a:pt x="576169" y="1084961"/>
                  </a:cubicBezTo>
                  <a:cubicBezTo>
                    <a:pt x="531603" y="1014730"/>
                    <a:pt x="496395" y="1005332"/>
                    <a:pt x="511399" y="954278"/>
                  </a:cubicBezTo>
                  <a:cubicBezTo>
                    <a:pt x="385871" y="553720"/>
                    <a:pt x="510657" y="682625"/>
                    <a:pt x="559828" y="467614"/>
                  </a:cubicBezTo>
                  <a:cubicBezTo>
                    <a:pt x="626231" y="307213"/>
                    <a:pt x="539327" y="342011"/>
                    <a:pt x="521204" y="231521"/>
                  </a:cubicBezTo>
                  <a:cubicBezTo>
                    <a:pt x="546310" y="18034"/>
                    <a:pt x="432963" y="51308"/>
                    <a:pt x="583597" y="0"/>
                  </a:cubicBezTo>
                  <a:cubicBezTo>
                    <a:pt x="2700192" y="18542"/>
                    <a:pt x="4932361" y="12827"/>
                    <a:pt x="6951802" y="2540"/>
                  </a:cubicBezTo>
                  <a:cubicBezTo>
                    <a:pt x="7142248" y="31115"/>
                    <a:pt x="7379934" y="-15367"/>
                    <a:pt x="7393452" y="21082"/>
                  </a:cubicBezTo>
                  <a:cubicBezTo>
                    <a:pt x="7401474" y="199644"/>
                    <a:pt x="7392858" y="397637"/>
                    <a:pt x="7392710" y="610743"/>
                  </a:cubicBezTo>
                  <a:cubicBezTo>
                    <a:pt x="7391224" y="1642872"/>
                    <a:pt x="7403830" y="2744978"/>
                    <a:pt x="7393750" y="3737356"/>
                  </a:cubicBezTo>
                  <a:cubicBezTo>
                    <a:pt x="7406751" y="4569079"/>
                    <a:pt x="7381568" y="5265674"/>
                    <a:pt x="7403703" y="6053709"/>
                  </a:cubicBezTo>
                  <a:close/>
                </a:path>
              </a:pathLst>
            </a:custGeom>
            <a:blipFill>
              <a:blip r:embed="rId6"/>
              <a:stretch>
                <a:fillRect l="-83" t="-58501" b="-58501"/>
              </a:stretch>
            </a:blipFill>
          </p:spPr>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1844104" y="1028700"/>
            <a:ext cx="14599792" cy="8229600"/>
          </a:xfrm>
          <a:prstGeom prst="rect">
            <a:avLst/>
          </a:prstGeom>
        </p:spPr>
      </p:pic>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sp>
        <p:nvSpPr>
          <p:cNvPr id="2" name="Freeform 2"/>
          <p:cNvSpPr/>
          <p:nvPr/>
        </p:nvSpPr>
        <p:spPr>
          <a:xfrm>
            <a:off x="12369587" y="-2291869"/>
            <a:ext cx="4278266" cy="7605807"/>
          </a:xfrm>
          <a:custGeom>
            <a:avLst/>
            <a:gdLst/>
            <a:ahLst/>
            <a:cxnLst/>
            <a:rect l="l" t="t" r="r" b="b"/>
            <a:pathLst>
              <a:path w="4278266" h="7605807">
                <a:moveTo>
                  <a:pt x="0" y="0"/>
                </a:moveTo>
                <a:lnTo>
                  <a:pt x="4278266" y="0"/>
                </a:lnTo>
                <a:lnTo>
                  <a:pt x="4278266" y="7605807"/>
                </a:lnTo>
                <a:lnTo>
                  <a:pt x="0" y="7605807"/>
                </a:lnTo>
                <a:lnTo>
                  <a:pt x="0" y="0"/>
                </a:lnTo>
                <a:close/>
              </a:path>
            </a:pathLst>
          </a:custGeom>
          <a:blipFill>
            <a:blip r:embed="rId2"/>
            <a:stretch>
              <a:fillRect/>
            </a:stretch>
          </a:blipFill>
        </p:spPr>
      </p:sp>
      <p:grpSp>
        <p:nvGrpSpPr>
          <p:cNvPr id="3" name="Group 3"/>
          <p:cNvGrpSpPr>
            <a:grpSpLocks noChangeAspect="1"/>
          </p:cNvGrpSpPr>
          <p:nvPr/>
        </p:nvGrpSpPr>
        <p:grpSpPr>
          <a:xfrm>
            <a:off x="10210827" y="5143500"/>
            <a:ext cx="7246367" cy="5246370"/>
            <a:chOff x="0" y="0"/>
            <a:chExt cx="19050000" cy="13792200"/>
          </a:xfrm>
        </p:grpSpPr>
        <p:sp>
          <p:nvSpPr>
            <p:cNvPr id="4" name="Freeform 4"/>
            <p:cNvSpPr/>
            <p:nvPr/>
          </p:nvSpPr>
          <p:spPr>
            <a:xfrm>
              <a:off x="442975" y="444245"/>
              <a:ext cx="18188435" cy="12736705"/>
            </a:xfrm>
            <a:custGeom>
              <a:avLst/>
              <a:gdLst/>
              <a:ahLst/>
              <a:cxnLst/>
              <a:rect l="l" t="t" r="r" b="b"/>
              <a:pathLst>
                <a:path w="18188435" h="12736705">
                  <a:moveTo>
                    <a:pt x="17795876" y="12736704"/>
                  </a:moveTo>
                  <a:lnTo>
                    <a:pt x="279528" y="12689460"/>
                  </a:lnTo>
                  <a:cubicBezTo>
                    <a:pt x="124715" y="12689079"/>
                    <a:pt x="-507" y="12563096"/>
                    <a:pt x="1" y="12408409"/>
                  </a:cubicBezTo>
                  <a:lnTo>
                    <a:pt x="32386" y="358395"/>
                  </a:lnTo>
                  <a:cubicBezTo>
                    <a:pt x="32894" y="159894"/>
                    <a:pt x="194311" y="-507"/>
                    <a:pt x="392812" y="1"/>
                  </a:cubicBezTo>
                  <a:lnTo>
                    <a:pt x="17830040" y="46991"/>
                  </a:lnTo>
                  <a:cubicBezTo>
                    <a:pt x="18028541" y="47499"/>
                    <a:pt x="18188942" y="208916"/>
                    <a:pt x="18188433" y="407417"/>
                  </a:cubicBezTo>
                  <a:lnTo>
                    <a:pt x="18156048" y="12378183"/>
                  </a:lnTo>
                  <a:cubicBezTo>
                    <a:pt x="18155667" y="12576684"/>
                    <a:pt x="17994377" y="12737212"/>
                    <a:pt x="17795876" y="12736704"/>
                  </a:cubicBezTo>
                  <a:close/>
                </a:path>
              </a:pathLst>
            </a:custGeom>
            <a:blipFill>
              <a:blip r:embed="rId3"/>
              <a:stretch>
                <a:fillRect l="-12245" r="-12245"/>
              </a:stretch>
            </a:blipFill>
          </p:spPr>
        </p:sp>
        <p:sp>
          <p:nvSpPr>
            <p:cNvPr id="5" name="Freeform 5"/>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4"/>
              <a:stretch>
                <a:fillRect l="-17" r="-17"/>
              </a:stretch>
            </a:blipFill>
          </p:spPr>
        </p:sp>
      </p:grpSp>
      <p:grpSp>
        <p:nvGrpSpPr>
          <p:cNvPr id="6" name="Group 6"/>
          <p:cNvGrpSpPr>
            <a:grpSpLocks noChangeAspect="1"/>
          </p:cNvGrpSpPr>
          <p:nvPr/>
        </p:nvGrpSpPr>
        <p:grpSpPr>
          <a:xfrm>
            <a:off x="3015757" y="3408893"/>
            <a:ext cx="5118220" cy="6878107"/>
            <a:chOff x="0" y="0"/>
            <a:chExt cx="3663950" cy="4923790"/>
          </a:xfrm>
        </p:grpSpPr>
        <p:sp>
          <p:nvSpPr>
            <p:cNvPr id="7" name="Freeform 7"/>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5"/>
              <a:stretch>
                <a:fillRect t="-15865" b="-15865"/>
              </a:stretch>
            </a:blipFill>
          </p:spPr>
        </p:sp>
        <p:sp>
          <p:nvSpPr>
            <p:cNvPr id="8" name="Freeform 8"/>
            <p:cNvSpPr/>
            <p:nvPr/>
          </p:nvSpPr>
          <p:spPr>
            <a:xfrm>
              <a:off x="0" y="0"/>
              <a:ext cx="3662687" cy="4923790"/>
            </a:xfrm>
            <a:custGeom>
              <a:avLst/>
              <a:gdLst/>
              <a:ahLst/>
              <a:cxnLst/>
              <a:rect l="l" t="t" r="r" b="b"/>
              <a:pathLst>
                <a:path w="3662687"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5CE1E6"/>
            </a:solidFill>
          </p:spPr>
        </p:sp>
      </p:grpSp>
      <p:grpSp>
        <p:nvGrpSpPr>
          <p:cNvPr id="9" name="Group 9"/>
          <p:cNvGrpSpPr>
            <a:grpSpLocks noChangeAspect="1"/>
          </p:cNvGrpSpPr>
          <p:nvPr/>
        </p:nvGrpSpPr>
        <p:grpSpPr>
          <a:xfrm>
            <a:off x="7713645" y="0"/>
            <a:ext cx="3471775" cy="6026357"/>
            <a:chOff x="0" y="0"/>
            <a:chExt cx="3446780" cy="5982970"/>
          </a:xfrm>
        </p:grpSpPr>
        <p:sp>
          <p:nvSpPr>
            <p:cNvPr id="10" name="Freeform 10"/>
            <p:cNvSpPr/>
            <p:nvPr/>
          </p:nvSpPr>
          <p:spPr>
            <a:xfrm>
              <a:off x="39370" y="34290"/>
              <a:ext cx="3370580" cy="5911850"/>
            </a:xfrm>
            <a:custGeom>
              <a:avLst/>
              <a:gdLst/>
              <a:ahLst/>
              <a:cxnLst/>
              <a:rect l="l" t="t" r="r" b="b"/>
              <a:pathLst>
                <a:path w="3370580" h="5911850">
                  <a:moveTo>
                    <a:pt x="3370580" y="5911850"/>
                  </a:moveTo>
                  <a:lnTo>
                    <a:pt x="0" y="5911850"/>
                  </a:lnTo>
                  <a:lnTo>
                    <a:pt x="0" y="0"/>
                  </a:lnTo>
                  <a:lnTo>
                    <a:pt x="3370580" y="0"/>
                  </a:lnTo>
                  <a:lnTo>
                    <a:pt x="3370580" y="5911850"/>
                  </a:lnTo>
                  <a:close/>
                </a:path>
              </a:pathLst>
            </a:custGeom>
            <a:blipFill>
              <a:blip r:embed="rId6"/>
              <a:stretch>
                <a:fillRect t="-679" b="-679"/>
              </a:stretch>
            </a:blipFill>
          </p:spPr>
        </p:sp>
        <p:sp>
          <p:nvSpPr>
            <p:cNvPr id="11" name="Freeform 11"/>
            <p:cNvSpPr/>
            <p:nvPr/>
          </p:nvSpPr>
          <p:spPr>
            <a:xfrm>
              <a:off x="6350" y="6350"/>
              <a:ext cx="3434080" cy="5970270"/>
            </a:xfrm>
            <a:custGeom>
              <a:avLst/>
              <a:gdLst/>
              <a:ahLst/>
              <a:cxnLst/>
              <a:rect l="l" t="t" r="r" b="b"/>
              <a:pathLst>
                <a:path w="3434080" h="5970270">
                  <a:moveTo>
                    <a:pt x="0" y="0"/>
                  </a:moveTo>
                  <a:lnTo>
                    <a:pt x="60960" y="0"/>
                  </a:lnTo>
                  <a:lnTo>
                    <a:pt x="60960" y="60960"/>
                  </a:lnTo>
                  <a:lnTo>
                    <a:pt x="0" y="60960"/>
                  </a:lnTo>
                  <a:lnTo>
                    <a:pt x="0" y="0"/>
                  </a:lnTo>
                  <a:close/>
                  <a:moveTo>
                    <a:pt x="3373120" y="0"/>
                  </a:moveTo>
                  <a:lnTo>
                    <a:pt x="3434080" y="0"/>
                  </a:lnTo>
                  <a:lnTo>
                    <a:pt x="3434080" y="60960"/>
                  </a:lnTo>
                  <a:lnTo>
                    <a:pt x="3373120" y="60960"/>
                  </a:lnTo>
                  <a:lnTo>
                    <a:pt x="3373120" y="0"/>
                  </a:lnTo>
                  <a:close/>
                  <a:moveTo>
                    <a:pt x="1686560" y="0"/>
                  </a:moveTo>
                  <a:lnTo>
                    <a:pt x="1747520" y="0"/>
                  </a:lnTo>
                  <a:lnTo>
                    <a:pt x="1747520" y="60960"/>
                  </a:lnTo>
                  <a:lnTo>
                    <a:pt x="1686560" y="60960"/>
                  </a:lnTo>
                  <a:lnTo>
                    <a:pt x="1686560" y="0"/>
                  </a:lnTo>
                  <a:close/>
                  <a:moveTo>
                    <a:pt x="0" y="5909310"/>
                  </a:moveTo>
                  <a:lnTo>
                    <a:pt x="60960" y="5909310"/>
                  </a:lnTo>
                  <a:lnTo>
                    <a:pt x="60960" y="5970270"/>
                  </a:lnTo>
                  <a:lnTo>
                    <a:pt x="0" y="5970270"/>
                  </a:lnTo>
                  <a:lnTo>
                    <a:pt x="0" y="5909310"/>
                  </a:lnTo>
                  <a:close/>
                  <a:moveTo>
                    <a:pt x="3373120" y="5909310"/>
                  </a:moveTo>
                  <a:lnTo>
                    <a:pt x="3434080" y="5909310"/>
                  </a:lnTo>
                  <a:lnTo>
                    <a:pt x="3434080" y="5970270"/>
                  </a:lnTo>
                  <a:lnTo>
                    <a:pt x="3373120" y="5970270"/>
                  </a:lnTo>
                  <a:lnTo>
                    <a:pt x="3373120" y="5909310"/>
                  </a:lnTo>
                  <a:close/>
                  <a:moveTo>
                    <a:pt x="1686560" y="5909310"/>
                  </a:moveTo>
                  <a:lnTo>
                    <a:pt x="1747520" y="5909310"/>
                  </a:lnTo>
                  <a:lnTo>
                    <a:pt x="1747520" y="5970270"/>
                  </a:lnTo>
                  <a:lnTo>
                    <a:pt x="1686560" y="5970270"/>
                  </a:lnTo>
                  <a:lnTo>
                    <a:pt x="1686560" y="5909310"/>
                  </a:lnTo>
                  <a:close/>
                  <a:moveTo>
                    <a:pt x="3373120" y="2955290"/>
                  </a:moveTo>
                  <a:lnTo>
                    <a:pt x="3434080" y="2955290"/>
                  </a:lnTo>
                  <a:lnTo>
                    <a:pt x="3434080" y="3016250"/>
                  </a:lnTo>
                  <a:lnTo>
                    <a:pt x="3373120" y="3016250"/>
                  </a:lnTo>
                  <a:lnTo>
                    <a:pt x="3373120" y="2955290"/>
                  </a:lnTo>
                  <a:close/>
                  <a:moveTo>
                    <a:pt x="0" y="2955290"/>
                  </a:moveTo>
                  <a:lnTo>
                    <a:pt x="60960" y="2955290"/>
                  </a:lnTo>
                  <a:lnTo>
                    <a:pt x="60960" y="3016250"/>
                  </a:lnTo>
                  <a:lnTo>
                    <a:pt x="0" y="3016250"/>
                  </a:lnTo>
                  <a:lnTo>
                    <a:pt x="0" y="2955290"/>
                  </a:lnTo>
                  <a:close/>
                </a:path>
              </a:pathLst>
            </a:custGeom>
            <a:solidFill>
              <a:srgbClr val="0D5EAF"/>
            </a:solidFill>
          </p:spPr>
        </p:sp>
        <p:sp>
          <p:nvSpPr>
            <p:cNvPr id="12" name="Freeform 12"/>
            <p:cNvSpPr/>
            <p:nvPr/>
          </p:nvSpPr>
          <p:spPr>
            <a:xfrm>
              <a:off x="0" y="0"/>
              <a:ext cx="3446780" cy="5984240"/>
            </a:xfrm>
            <a:custGeom>
              <a:avLst/>
              <a:gdLst/>
              <a:ahLst/>
              <a:cxnLst/>
              <a:rect l="l" t="t" r="r" b="b"/>
              <a:pathLst>
                <a:path w="3446780" h="5984240">
                  <a:moveTo>
                    <a:pt x="3446780" y="73660"/>
                  </a:moveTo>
                  <a:lnTo>
                    <a:pt x="3446780" y="0"/>
                  </a:lnTo>
                  <a:lnTo>
                    <a:pt x="3373120" y="0"/>
                  </a:lnTo>
                  <a:lnTo>
                    <a:pt x="3373120" y="30480"/>
                  </a:lnTo>
                  <a:lnTo>
                    <a:pt x="1760220" y="30480"/>
                  </a:lnTo>
                  <a:lnTo>
                    <a:pt x="1760220" y="0"/>
                  </a:lnTo>
                  <a:lnTo>
                    <a:pt x="1686560" y="0"/>
                  </a:lnTo>
                  <a:lnTo>
                    <a:pt x="1686560" y="30480"/>
                  </a:lnTo>
                  <a:lnTo>
                    <a:pt x="73660" y="30480"/>
                  </a:lnTo>
                  <a:lnTo>
                    <a:pt x="73660" y="0"/>
                  </a:lnTo>
                  <a:lnTo>
                    <a:pt x="0" y="0"/>
                  </a:lnTo>
                  <a:lnTo>
                    <a:pt x="0" y="73660"/>
                  </a:lnTo>
                  <a:lnTo>
                    <a:pt x="30480" y="73660"/>
                  </a:lnTo>
                  <a:lnTo>
                    <a:pt x="30480" y="2955290"/>
                  </a:lnTo>
                  <a:lnTo>
                    <a:pt x="0" y="2955290"/>
                  </a:lnTo>
                  <a:lnTo>
                    <a:pt x="0" y="3028950"/>
                  </a:lnTo>
                  <a:lnTo>
                    <a:pt x="30480" y="3028950"/>
                  </a:lnTo>
                  <a:lnTo>
                    <a:pt x="30480" y="5910580"/>
                  </a:lnTo>
                  <a:lnTo>
                    <a:pt x="0" y="5910580"/>
                  </a:lnTo>
                  <a:lnTo>
                    <a:pt x="0" y="5984240"/>
                  </a:lnTo>
                  <a:lnTo>
                    <a:pt x="73660" y="5984240"/>
                  </a:lnTo>
                  <a:lnTo>
                    <a:pt x="73660" y="5953760"/>
                  </a:lnTo>
                  <a:lnTo>
                    <a:pt x="1686560" y="5953760"/>
                  </a:lnTo>
                  <a:lnTo>
                    <a:pt x="1686560" y="5984240"/>
                  </a:lnTo>
                  <a:lnTo>
                    <a:pt x="1760220" y="5984240"/>
                  </a:lnTo>
                  <a:lnTo>
                    <a:pt x="1760220" y="5953760"/>
                  </a:lnTo>
                  <a:lnTo>
                    <a:pt x="3373120" y="5953760"/>
                  </a:lnTo>
                  <a:lnTo>
                    <a:pt x="3373120" y="5984240"/>
                  </a:lnTo>
                  <a:lnTo>
                    <a:pt x="3446780" y="5984240"/>
                  </a:lnTo>
                  <a:lnTo>
                    <a:pt x="3446780" y="5910580"/>
                  </a:lnTo>
                  <a:lnTo>
                    <a:pt x="3416300" y="5910580"/>
                  </a:lnTo>
                  <a:lnTo>
                    <a:pt x="3416300" y="3028950"/>
                  </a:lnTo>
                  <a:lnTo>
                    <a:pt x="3403600" y="3028950"/>
                  </a:lnTo>
                  <a:lnTo>
                    <a:pt x="3403600" y="5910580"/>
                  </a:lnTo>
                  <a:lnTo>
                    <a:pt x="3373120" y="5910580"/>
                  </a:lnTo>
                  <a:lnTo>
                    <a:pt x="3373120" y="5941060"/>
                  </a:lnTo>
                  <a:lnTo>
                    <a:pt x="1760220" y="5941060"/>
                  </a:lnTo>
                  <a:lnTo>
                    <a:pt x="1760220" y="5910580"/>
                  </a:lnTo>
                  <a:lnTo>
                    <a:pt x="1686560" y="5910580"/>
                  </a:lnTo>
                  <a:lnTo>
                    <a:pt x="1686560" y="5941060"/>
                  </a:lnTo>
                  <a:lnTo>
                    <a:pt x="73660" y="5941060"/>
                  </a:lnTo>
                  <a:lnTo>
                    <a:pt x="73660" y="5910580"/>
                  </a:lnTo>
                  <a:lnTo>
                    <a:pt x="43180" y="5910580"/>
                  </a:lnTo>
                  <a:lnTo>
                    <a:pt x="43180" y="3028950"/>
                  </a:lnTo>
                  <a:lnTo>
                    <a:pt x="73660" y="3028950"/>
                  </a:lnTo>
                  <a:lnTo>
                    <a:pt x="73660" y="2955290"/>
                  </a:lnTo>
                  <a:lnTo>
                    <a:pt x="43180" y="2955290"/>
                  </a:lnTo>
                  <a:lnTo>
                    <a:pt x="43180" y="73660"/>
                  </a:lnTo>
                  <a:lnTo>
                    <a:pt x="73660" y="73660"/>
                  </a:lnTo>
                  <a:lnTo>
                    <a:pt x="73660" y="43180"/>
                  </a:lnTo>
                  <a:lnTo>
                    <a:pt x="1686560" y="43180"/>
                  </a:lnTo>
                  <a:lnTo>
                    <a:pt x="1686560" y="73660"/>
                  </a:lnTo>
                  <a:lnTo>
                    <a:pt x="1760220" y="73660"/>
                  </a:lnTo>
                  <a:lnTo>
                    <a:pt x="1760220" y="43180"/>
                  </a:lnTo>
                  <a:lnTo>
                    <a:pt x="3373120" y="43180"/>
                  </a:lnTo>
                  <a:lnTo>
                    <a:pt x="3373120" y="73660"/>
                  </a:lnTo>
                  <a:lnTo>
                    <a:pt x="3403600" y="73660"/>
                  </a:lnTo>
                  <a:lnTo>
                    <a:pt x="3403600" y="2955290"/>
                  </a:lnTo>
                  <a:lnTo>
                    <a:pt x="3373120" y="2955290"/>
                  </a:lnTo>
                  <a:lnTo>
                    <a:pt x="3373120" y="3028950"/>
                  </a:lnTo>
                  <a:lnTo>
                    <a:pt x="3446780" y="3028950"/>
                  </a:lnTo>
                  <a:lnTo>
                    <a:pt x="3446780" y="2955290"/>
                  </a:lnTo>
                  <a:lnTo>
                    <a:pt x="3416300" y="2955290"/>
                  </a:lnTo>
                  <a:lnTo>
                    <a:pt x="3416300" y="73660"/>
                  </a:lnTo>
                  <a:lnTo>
                    <a:pt x="3446780" y="73660"/>
                  </a:lnTo>
                  <a:close/>
                  <a:moveTo>
                    <a:pt x="3385820" y="5922010"/>
                  </a:moveTo>
                  <a:lnTo>
                    <a:pt x="3434080" y="5922010"/>
                  </a:lnTo>
                  <a:lnTo>
                    <a:pt x="3434080" y="5970270"/>
                  </a:lnTo>
                  <a:lnTo>
                    <a:pt x="3385820" y="5970270"/>
                  </a:lnTo>
                  <a:lnTo>
                    <a:pt x="3385820" y="5922010"/>
                  </a:lnTo>
                  <a:close/>
                  <a:moveTo>
                    <a:pt x="1699260" y="5922010"/>
                  </a:moveTo>
                  <a:lnTo>
                    <a:pt x="1747520" y="5922010"/>
                  </a:lnTo>
                  <a:lnTo>
                    <a:pt x="1747520" y="5970270"/>
                  </a:lnTo>
                  <a:lnTo>
                    <a:pt x="1699260" y="5970270"/>
                  </a:lnTo>
                  <a:lnTo>
                    <a:pt x="1699260" y="5922010"/>
                  </a:lnTo>
                  <a:close/>
                  <a:moveTo>
                    <a:pt x="60960" y="5970270"/>
                  </a:moveTo>
                  <a:lnTo>
                    <a:pt x="12700" y="5970270"/>
                  </a:lnTo>
                  <a:lnTo>
                    <a:pt x="12700" y="5922010"/>
                  </a:lnTo>
                  <a:lnTo>
                    <a:pt x="60960" y="5922010"/>
                  </a:lnTo>
                  <a:lnTo>
                    <a:pt x="60960" y="5970270"/>
                  </a:lnTo>
                  <a:close/>
                  <a:moveTo>
                    <a:pt x="60960" y="3016250"/>
                  </a:moveTo>
                  <a:lnTo>
                    <a:pt x="12700" y="3016250"/>
                  </a:lnTo>
                  <a:lnTo>
                    <a:pt x="12700" y="2967990"/>
                  </a:lnTo>
                  <a:lnTo>
                    <a:pt x="60960" y="2967990"/>
                  </a:lnTo>
                  <a:lnTo>
                    <a:pt x="60960" y="3016250"/>
                  </a:lnTo>
                  <a:close/>
                  <a:moveTo>
                    <a:pt x="60960" y="60960"/>
                  </a:moveTo>
                  <a:lnTo>
                    <a:pt x="12700" y="60960"/>
                  </a:lnTo>
                  <a:lnTo>
                    <a:pt x="12700" y="12700"/>
                  </a:lnTo>
                  <a:lnTo>
                    <a:pt x="60960" y="12700"/>
                  </a:lnTo>
                  <a:lnTo>
                    <a:pt x="60960" y="60960"/>
                  </a:lnTo>
                  <a:close/>
                  <a:moveTo>
                    <a:pt x="1747520" y="60960"/>
                  </a:moveTo>
                  <a:lnTo>
                    <a:pt x="1699260" y="60960"/>
                  </a:lnTo>
                  <a:lnTo>
                    <a:pt x="1699260" y="12700"/>
                  </a:lnTo>
                  <a:lnTo>
                    <a:pt x="1747520" y="12700"/>
                  </a:lnTo>
                  <a:lnTo>
                    <a:pt x="1747520" y="60960"/>
                  </a:lnTo>
                  <a:close/>
                  <a:moveTo>
                    <a:pt x="3434080" y="3016250"/>
                  </a:moveTo>
                  <a:lnTo>
                    <a:pt x="3385820" y="3016250"/>
                  </a:lnTo>
                  <a:lnTo>
                    <a:pt x="3385820" y="2967990"/>
                  </a:lnTo>
                  <a:lnTo>
                    <a:pt x="3434080" y="2967990"/>
                  </a:lnTo>
                  <a:lnTo>
                    <a:pt x="3434080" y="3016250"/>
                  </a:lnTo>
                  <a:close/>
                  <a:moveTo>
                    <a:pt x="3385820" y="12700"/>
                  </a:moveTo>
                  <a:lnTo>
                    <a:pt x="3434080" y="12700"/>
                  </a:lnTo>
                  <a:lnTo>
                    <a:pt x="3434080" y="60960"/>
                  </a:lnTo>
                  <a:lnTo>
                    <a:pt x="3385820" y="60960"/>
                  </a:lnTo>
                  <a:lnTo>
                    <a:pt x="3385820" y="12700"/>
                  </a:lnTo>
                  <a:close/>
                </a:path>
              </a:pathLst>
            </a:custGeom>
            <a:solidFill>
              <a:srgbClr val="1800AD"/>
            </a:solidFill>
          </p:spPr>
        </p:sp>
      </p:grpSp>
      <p:sp>
        <p:nvSpPr>
          <p:cNvPr id="13" name="Freeform 13"/>
          <p:cNvSpPr/>
          <p:nvPr/>
        </p:nvSpPr>
        <p:spPr>
          <a:xfrm>
            <a:off x="166231" y="0"/>
            <a:ext cx="3389826" cy="6026357"/>
          </a:xfrm>
          <a:custGeom>
            <a:avLst/>
            <a:gdLst/>
            <a:ahLst/>
            <a:cxnLst/>
            <a:rect l="l" t="t" r="r" b="b"/>
            <a:pathLst>
              <a:path w="3389826" h="6026357">
                <a:moveTo>
                  <a:pt x="0" y="0"/>
                </a:moveTo>
                <a:lnTo>
                  <a:pt x="3389826" y="0"/>
                </a:lnTo>
                <a:lnTo>
                  <a:pt x="3389826" y="6026357"/>
                </a:lnTo>
                <a:lnTo>
                  <a:pt x="0" y="6026357"/>
                </a:lnTo>
                <a:lnTo>
                  <a:pt x="0" y="0"/>
                </a:lnTo>
                <a:close/>
              </a:path>
            </a:pathLst>
          </a:custGeom>
          <a:blipFill>
            <a:blip r:embed="rId7"/>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A091FD-E2D4-A66B-3DD5-2373D72A2403}"/>
              </a:ext>
            </a:extLst>
          </p:cNvPr>
          <p:cNvPicPr>
            <a:picLocks noChangeAspect="1"/>
          </p:cNvPicPr>
          <p:nvPr/>
        </p:nvPicPr>
        <p:blipFill>
          <a:blip r:embed="rId2"/>
          <a:stretch>
            <a:fillRect/>
          </a:stretch>
        </p:blipFill>
        <p:spPr>
          <a:xfrm>
            <a:off x="4457041" y="0"/>
            <a:ext cx="9373917" cy="10287000"/>
          </a:xfrm>
          <a:prstGeom prst="rect">
            <a:avLst/>
          </a:prstGeom>
        </p:spPr>
      </p:pic>
    </p:spTree>
    <p:extLst>
      <p:ext uri="{BB962C8B-B14F-4D97-AF65-F5344CB8AC3E}">
        <p14:creationId xmlns:p14="http://schemas.microsoft.com/office/powerpoint/2010/main" val="49733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95163" y="962025"/>
            <a:ext cx="11332366" cy="8841152"/>
          </a:xfrm>
          <a:prstGeom prst="rect">
            <a:avLst/>
          </a:prstGeom>
        </p:spPr>
        <p:txBody>
          <a:bodyPr lIns="0" tIns="0" rIns="0" bIns="0" rtlCol="0" anchor="t">
            <a:spAutoFit/>
          </a:bodyPr>
          <a:lstStyle/>
          <a:p>
            <a:pPr marL="303007" lvl="1" indent="-151504" algn="l">
              <a:lnSpc>
                <a:spcPts val="2343"/>
              </a:lnSpc>
              <a:buAutoNum type="arabicPeriod"/>
            </a:pPr>
            <a:r>
              <a:rPr lang="en-US" sz="1403" spc="28">
                <a:solidFill>
                  <a:srgbClr val="1800AD"/>
                </a:solidFill>
                <a:latin typeface="TAN Meringue"/>
                <a:ea typeface="TAN Meringue"/>
                <a:cs typeface="TAN Meringue"/>
                <a:sym typeface="TAN Meringue"/>
              </a:rPr>
              <a:t>Prezentarea Provocării de Detox Digital</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Elevii au prezentat rezultatele activității desfășurate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Discuții despre lecțiile învățate și experiențele colaborării internaționale</a:t>
            </a:r>
          </a:p>
          <a:p>
            <a:pPr algn="l">
              <a:lnSpc>
                <a:spcPts val="2343"/>
              </a:lnSpc>
            </a:pPr>
            <a:r>
              <a:rPr lang="en-US" sz="1403" spc="28">
                <a:solidFill>
                  <a:srgbClr val="000000"/>
                </a:solidFill>
                <a:latin typeface="TAN Meringue"/>
                <a:ea typeface="TAN Meringue"/>
                <a:cs typeface="TAN Meringue"/>
                <a:sym typeface="TAN Meringue"/>
              </a:rPr>
              <a:t>2. </a:t>
            </a:r>
            <a:r>
              <a:rPr lang="en-US" sz="1403" spc="28">
                <a:solidFill>
                  <a:srgbClr val="1800AD"/>
                </a:solidFill>
                <a:latin typeface="TAN Meringue"/>
                <a:ea typeface="TAN Meringue"/>
                <a:cs typeface="TAN Meringue"/>
                <a:sym typeface="TAN Meringue"/>
              </a:rPr>
              <a:t>Prezentarea materialelor informative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Elevii au împărtășit materialele create anterior (postere, infografice, videoclipuri, bloguri)</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Public: colegi din școală și participanți internaționali</a:t>
            </a:r>
          </a:p>
          <a:p>
            <a:pPr algn="l">
              <a:lnSpc>
                <a:spcPts val="2343"/>
              </a:lnSpc>
            </a:pPr>
            <a:r>
              <a:rPr lang="en-US" sz="1403" spc="28">
                <a:solidFill>
                  <a:srgbClr val="000000"/>
                </a:solidFill>
                <a:latin typeface="TAN Meringue"/>
                <a:ea typeface="TAN Meringue"/>
                <a:cs typeface="TAN Meringue"/>
                <a:sym typeface="TAN Meringue"/>
              </a:rPr>
              <a:t>3.</a:t>
            </a:r>
            <a:r>
              <a:rPr lang="en-US" sz="1403" spc="28">
                <a:solidFill>
                  <a:srgbClr val="1800AD"/>
                </a:solidFill>
                <a:latin typeface="TAN Meringue"/>
                <a:ea typeface="TAN Meringue"/>
                <a:cs typeface="TAN Meringue"/>
                <a:sym typeface="TAN Meringue"/>
              </a:rPr>
              <a:t> Discuție deschisă și reflecție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Evaluarea experienței Erasmus+</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Idei pentru creșterea siguranței digitale în școli</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Stabilirea activităților ce vor continua după întoarcerea în țările de origine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Accent pe menținerea colaborării și a echipei internaționale de Ambasadori Digitali</a:t>
            </a:r>
          </a:p>
          <a:p>
            <a:pPr algn="l">
              <a:lnSpc>
                <a:spcPts val="2343"/>
              </a:lnSpc>
            </a:pPr>
            <a:r>
              <a:rPr lang="en-US" sz="1403" spc="28">
                <a:solidFill>
                  <a:srgbClr val="000000"/>
                </a:solidFill>
                <a:latin typeface="TAN Meringue"/>
                <a:ea typeface="TAN Meringue"/>
                <a:cs typeface="TAN Meringue"/>
                <a:sym typeface="TAN Meringue"/>
              </a:rPr>
              <a:t>4.</a:t>
            </a:r>
            <a:r>
              <a:rPr lang="en-US" sz="1403" spc="28">
                <a:solidFill>
                  <a:srgbClr val="1800AD"/>
                </a:solidFill>
                <a:latin typeface="TAN Meringue"/>
                <a:ea typeface="TAN Meringue"/>
                <a:cs typeface="TAN Meringue"/>
                <a:sym typeface="TAN Meringue"/>
              </a:rPr>
              <a:t> Ceremonia de încheiere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Acordarea certificatelor de participare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Moment de rămas-bun și recunoașterea contribuției participanților</a:t>
            </a:r>
          </a:p>
          <a:p>
            <a:pPr algn="l">
              <a:lnSpc>
                <a:spcPts val="2343"/>
              </a:lnSpc>
            </a:pPr>
            <a:r>
              <a:rPr lang="en-US" sz="1403" spc="28">
                <a:solidFill>
                  <a:srgbClr val="000000"/>
                </a:solidFill>
                <a:latin typeface="TAN Meringue"/>
                <a:ea typeface="TAN Meringue"/>
                <a:cs typeface="TAN Meringue"/>
                <a:sym typeface="TAN Meringue"/>
              </a:rPr>
              <a:t>5.</a:t>
            </a:r>
            <a:r>
              <a:rPr lang="en-US" sz="1403" spc="28">
                <a:solidFill>
                  <a:srgbClr val="1800AD"/>
                </a:solidFill>
                <a:latin typeface="TAN Meringue"/>
                <a:ea typeface="TAN Meringue"/>
                <a:cs typeface="TAN Meringue"/>
                <a:sym typeface="TAN Meringue"/>
              </a:rPr>
              <a:t> Vizită culturală și de reflecție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Destinație: Lacul Plastira</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Obiectiv: relaxare, reflecție și amintiri memorabile</a:t>
            </a:r>
          </a:p>
          <a:p>
            <a:pPr algn="l">
              <a:lnSpc>
                <a:spcPts val="2343"/>
              </a:lnSpc>
            </a:pPr>
            <a:r>
              <a:rPr lang="en-US" sz="1403" spc="28">
                <a:solidFill>
                  <a:srgbClr val="1800AD"/>
                </a:solidFill>
                <a:latin typeface="TAN Meringue"/>
                <a:ea typeface="TAN Meringue"/>
                <a:cs typeface="TAN Meringue"/>
                <a:sym typeface="TAN Meringue"/>
              </a:rPr>
              <a:t>Impact</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Consolidarea competențelor digitale și interculturale ale elevilor</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Promovarea colaborării internaționale și a prieteniei între participanți</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Crearea unei rețele de Ambasadori Digitali pentru siguranță online</a:t>
            </a:r>
          </a:p>
          <a:p>
            <a:pPr algn="l">
              <a:lnSpc>
                <a:spcPts val="2343"/>
              </a:lnSpc>
            </a:pPr>
            <a:r>
              <a:rPr lang="en-US" sz="1403" spc="28">
                <a:solidFill>
                  <a:srgbClr val="1800AD"/>
                </a:solidFill>
                <a:latin typeface="TAN Meringue"/>
                <a:ea typeface="TAN Meringue"/>
                <a:cs typeface="TAN Meringue"/>
                <a:sym typeface="TAN Meringue"/>
              </a:rPr>
              <a:t>Obiective atinse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Evaluarea și diseminarea rezultatelor proiectului</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Stabilirea pașilor următori pentru implementarea ideilor de siguranță digitală</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Întărirea relațiilor între școli și țări participante</a:t>
            </a:r>
          </a:p>
          <a:p>
            <a:pPr algn="l">
              <a:lnSpc>
                <a:spcPts val="2343"/>
              </a:lnSpc>
            </a:pPr>
            <a:r>
              <a:rPr lang="en-US" sz="1403" spc="28">
                <a:solidFill>
                  <a:srgbClr val="1800AD"/>
                </a:solidFill>
                <a:latin typeface="TAN Meringue"/>
                <a:ea typeface="TAN Meringue"/>
                <a:cs typeface="TAN Meringue"/>
                <a:sym typeface="TAN Meringue"/>
              </a:rPr>
              <a:t>Concluzie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Mobilitatea a încheiat cu succes patru zile de învățare, colaborare și experiențe culturale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Participanții au dobândit competențe practice și interculturale valoroase</a:t>
            </a:r>
          </a:p>
          <a:p>
            <a:pPr marL="303007" lvl="1" indent="-151504" algn="l">
              <a:lnSpc>
                <a:spcPts val="2343"/>
              </a:lnSpc>
              <a:buFont typeface="Arial"/>
              <a:buChar char="•"/>
            </a:pPr>
            <a:r>
              <a:rPr lang="en-US" sz="1403" spc="28">
                <a:solidFill>
                  <a:srgbClr val="000000"/>
                </a:solidFill>
                <a:latin typeface="TAN Meringue"/>
                <a:ea typeface="TAN Meringue"/>
                <a:cs typeface="TAN Meringue"/>
                <a:sym typeface="TAN Meringue"/>
              </a:rPr>
              <a:t>Evenimentul a lăsat amintiri durabile și a consolidat echipa internațională de Ambasadori Digitali</a:t>
            </a:r>
          </a:p>
          <a:p>
            <a:pPr algn="l">
              <a:lnSpc>
                <a:spcPts val="2343"/>
              </a:lnSpc>
            </a:pPr>
            <a:endParaRPr lang="en-US" sz="1403" spc="28">
              <a:solidFill>
                <a:srgbClr val="000000"/>
              </a:solidFill>
              <a:latin typeface="TAN Meringue"/>
              <a:ea typeface="TAN Meringue"/>
              <a:cs typeface="TAN Meringue"/>
              <a:sym typeface="TAN Meringue"/>
            </a:endParaRPr>
          </a:p>
        </p:txBody>
      </p:sp>
      <p:sp>
        <p:nvSpPr>
          <p:cNvPr id="5" name="Freeform 5"/>
          <p:cNvSpPr/>
          <p:nvPr/>
        </p:nvSpPr>
        <p:spPr>
          <a:xfrm>
            <a:off x="2360048" y="6672279"/>
            <a:ext cx="8002594" cy="4641505"/>
          </a:xfrm>
          <a:custGeom>
            <a:avLst/>
            <a:gdLst/>
            <a:ahLst/>
            <a:cxnLst/>
            <a:rect l="l" t="t" r="r" b="b"/>
            <a:pathLst>
              <a:path w="8002594" h="4641505">
                <a:moveTo>
                  <a:pt x="0" y="0"/>
                </a:moveTo>
                <a:lnTo>
                  <a:pt x="8002595" y="0"/>
                </a:lnTo>
                <a:lnTo>
                  <a:pt x="8002595" y="4641505"/>
                </a:lnTo>
                <a:lnTo>
                  <a:pt x="0" y="4641505"/>
                </a:lnTo>
                <a:lnTo>
                  <a:pt x="0" y="0"/>
                </a:lnTo>
                <a:close/>
              </a:path>
            </a:pathLst>
          </a:custGeom>
          <a:blipFill>
            <a:blip r:embed="rId2">
              <a:alphaModFix amt="41000"/>
              <a:extLst>
                <a:ext uri="{96DAC541-7B7A-43D3-8B79-37D633B846F1}">
                  <asvg:svgBlip xmlns:asvg="http://schemas.microsoft.com/office/drawing/2016/SVG/main" r:embed="rId3"/>
                </a:ext>
              </a:extLst>
            </a:blip>
            <a:stretch>
              <a:fillRect/>
            </a:stretch>
          </a:blipFill>
          <a:ln cap="sq">
            <a:noFill/>
            <a:prstDash val="solid"/>
            <a:miter/>
          </a:ln>
        </p:spPr>
      </p:sp>
      <p:sp>
        <p:nvSpPr>
          <p:cNvPr id="6" name="TextBox 6"/>
          <p:cNvSpPr txBox="1"/>
          <p:nvPr/>
        </p:nvSpPr>
        <p:spPr>
          <a:xfrm>
            <a:off x="5868386" y="366885"/>
            <a:ext cx="11078218" cy="512051"/>
          </a:xfrm>
          <a:prstGeom prst="rect">
            <a:avLst/>
          </a:prstGeom>
        </p:spPr>
        <p:txBody>
          <a:bodyPr lIns="0" tIns="0" rIns="0" bIns="0" rtlCol="0" anchor="t">
            <a:spAutoFit/>
          </a:bodyPr>
          <a:lstStyle/>
          <a:p>
            <a:pPr algn="l">
              <a:lnSpc>
                <a:spcPts val="3931"/>
              </a:lnSpc>
            </a:pPr>
            <a:r>
              <a:rPr lang="en-US" sz="3448" spc="-148">
                <a:solidFill>
                  <a:srgbClr val="0D5EAF"/>
                </a:solidFill>
                <a:latin typeface="TAN Meringue"/>
                <a:ea typeface="TAN Meringue"/>
                <a:cs typeface="TAN Meringue"/>
                <a:sym typeface="TAN Meringue"/>
              </a:rPr>
              <a:t>Evaluare și Concluzii </a:t>
            </a:r>
          </a:p>
        </p:txBody>
      </p:sp>
      <p:sp>
        <p:nvSpPr>
          <p:cNvPr id="7" name="TextBox 7"/>
          <p:cNvSpPr txBox="1"/>
          <p:nvPr/>
        </p:nvSpPr>
        <p:spPr>
          <a:xfrm>
            <a:off x="1620236" y="444230"/>
            <a:ext cx="6964687" cy="339835"/>
          </a:xfrm>
          <a:prstGeom prst="rect">
            <a:avLst/>
          </a:prstGeom>
        </p:spPr>
        <p:txBody>
          <a:bodyPr lIns="0" tIns="0" rIns="0" bIns="0" rtlCol="0" anchor="t">
            <a:spAutoFit/>
          </a:bodyPr>
          <a:lstStyle/>
          <a:p>
            <a:pPr algn="l">
              <a:lnSpc>
                <a:spcPts val="2793"/>
              </a:lnSpc>
              <a:spcBef>
                <a:spcPct val="0"/>
              </a:spcBef>
            </a:pPr>
            <a:r>
              <a:rPr lang="en-US" sz="1995">
                <a:solidFill>
                  <a:srgbClr val="0D5EAF"/>
                </a:solidFill>
                <a:latin typeface="TAN Meringue"/>
                <a:ea typeface="TAN Meringue"/>
                <a:cs typeface="TAN Meringue"/>
                <a:sym typeface="TAN Meringue"/>
              </a:rPr>
              <a:t>JOI 15 ianuarie 2026</a:t>
            </a:r>
          </a:p>
        </p:txBody>
      </p:sp>
      <p:pic>
        <p:nvPicPr>
          <p:cNvPr id="8" name="Picture 7">
            <a:extLst>
              <a:ext uri="{FF2B5EF4-FFF2-40B4-BE49-F238E27FC236}">
                <a16:creationId xmlns:a16="http://schemas.microsoft.com/office/drawing/2014/main" id="{0E93924C-46D9-C4FA-A510-64D1BBFB8041}"/>
              </a:ext>
            </a:extLst>
          </p:cNvPr>
          <p:cNvPicPr>
            <a:picLocks noChangeAspect="1"/>
          </p:cNvPicPr>
          <p:nvPr/>
        </p:nvPicPr>
        <p:blipFill>
          <a:blip r:embed="rId4"/>
          <a:stretch>
            <a:fillRect/>
          </a:stretch>
        </p:blipFill>
        <p:spPr>
          <a:xfrm>
            <a:off x="9982200" y="2476500"/>
            <a:ext cx="8077200" cy="60579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90395" y="411404"/>
            <a:ext cx="7134155" cy="5989754"/>
            <a:chOff x="0" y="0"/>
            <a:chExt cx="8764270" cy="7358380"/>
          </a:xfrm>
        </p:grpSpPr>
        <p:sp>
          <p:nvSpPr>
            <p:cNvPr id="3" name="Freeform 3"/>
            <p:cNvSpPr/>
            <p:nvPr/>
          </p:nvSpPr>
          <p:spPr>
            <a:xfrm>
              <a:off x="505460" y="585470"/>
              <a:ext cx="7753350" cy="4354830"/>
            </a:xfrm>
            <a:custGeom>
              <a:avLst/>
              <a:gdLst/>
              <a:ahLst/>
              <a:cxnLst/>
              <a:rect l="l" t="t" r="r" b="b"/>
              <a:pathLst>
                <a:path w="7753350" h="4354830">
                  <a:moveTo>
                    <a:pt x="0" y="0"/>
                  </a:moveTo>
                  <a:lnTo>
                    <a:pt x="7753350" y="0"/>
                  </a:lnTo>
                  <a:lnTo>
                    <a:pt x="7753350" y="4354830"/>
                  </a:lnTo>
                  <a:lnTo>
                    <a:pt x="0" y="4354830"/>
                  </a:lnTo>
                  <a:close/>
                </a:path>
              </a:pathLst>
            </a:custGeom>
            <a:blipFill>
              <a:blip r:embed="rId2"/>
              <a:stretch>
                <a:fillRect t="-73" b="-73"/>
              </a:stretch>
            </a:blipFill>
          </p:spPr>
        </p:sp>
      </p:grpSp>
      <p:grpSp>
        <p:nvGrpSpPr>
          <p:cNvPr id="4" name="Group 4"/>
          <p:cNvGrpSpPr/>
          <p:nvPr/>
        </p:nvGrpSpPr>
        <p:grpSpPr>
          <a:xfrm>
            <a:off x="-395950" y="5848763"/>
            <a:ext cx="6248740" cy="5246370"/>
            <a:chOff x="0" y="0"/>
            <a:chExt cx="8764270" cy="7358380"/>
          </a:xfrm>
        </p:grpSpPr>
        <p:sp>
          <p:nvSpPr>
            <p:cNvPr id="5" name="Freeform 5"/>
            <p:cNvSpPr/>
            <p:nvPr/>
          </p:nvSpPr>
          <p:spPr>
            <a:xfrm>
              <a:off x="505460" y="585470"/>
              <a:ext cx="7753350" cy="4354830"/>
            </a:xfrm>
            <a:custGeom>
              <a:avLst/>
              <a:gdLst/>
              <a:ahLst/>
              <a:cxnLst/>
              <a:rect l="l" t="t" r="r" b="b"/>
              <a:pathLst>
                <a:path w="7753350" h="4354830">
                  <a:moveTo>
                    <a:pt x="0" y="0"/>
                  </a:moveTo>
                  <a:lnTo>
                    <a:pt x="7753350" y="0"/>
                  </a:lnTo>
                  <a:lnTo>
                    <a:pt x="7753350" y="4354830"/>
                  </a:lnTo>
                  <a:lnTo>
                    <a:pt x="0" y="4354830"/>
                  </a:lnTo>
                  <a:close/>
                </a:path>
              </a:pathLst>
            </a:custGeom>
            <a:blipFill>
              <a:blip r:embed="rId3"/>
              <a:stretch>
                <a:fillRect t="-73" b="-73"/>
              </a:stretch>
            </a:blipFill>
          </p:spPr>
        </p:sp>
      </p:grpSp>
      <p:grpSp>
        <p:nvGrpSpPr>
          <p:cNvPr id="6" name="Group 6"/>
          <p:cNvGrpSpPr>
            <a:grpSpLocks noChangeAspect="1"/>
          </p:cNvGrpSpPr>
          <p:nvPr/>
        </p:nvGrpSpPr>
        <p:grpSpPr>
          <a:xfrm>
            <a:off x="4272353" y="4790596"/>
            <a:ext cx="9170240" cy="7362705"/>
            <a:chOff x="0" y="0"/>
            <a:chExt cx="7467600" cy="5995670"/>
          </a:xfrm>
        </p:grpSpPr>
        <p:sp>
          <p:nvSpPr>
            <p:cNvPr id="7" name="Freeform 7"/>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sp>
        <p:sp>
          <p:nvSpPr>
            <p:cNvPr id="8" name="Freeform 8"/>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sp>
        <p:sp>
          <p:nvSpPr>
            <p:cNvPr id="9" name="Freeform 9"/>
            <p:cNvSpPr/>
            <p:nvPr/>
          </p:nvSpPr>
          <p:spPr>
            <a:xfrm>
              <a:off x="2434265" y="5210810"/>
              <a:ext cx="2596530" cy="786130"/>
            </a:xfrm>
            <a:custGeom>
              <a:avLst/>
              <a:gdLst/>
              <a:ahLst/>
              <a:cxnLst/>
              <a:rect l="l" t="t" r="r" b="b"/>
              <a:pathLst>
                <a:path w="2596530" h="786130">
                  <a:moveTo>
                    <a:pt x="1253815" y="0"/>
                  </a:moveTo>
                  <a:lnTo>
                    <a:pt x="448635" y="0"/>
                  </a:lnTo>
                  <a:cubicBezTo>
                    <a:pt x="448635" y="0"/>
                    <a:pt x="424505" y="370840"/>
                    <a:pt x="399105" y="525780"/>
                  </a:cubicBezTo>
                  <a:cubicBezTo>
                    <a:pt x="354655" y="791210"/>
                    <a:pt x="82875" y="706120"/>
                    <a:pt x="5405" y="762000"/>
                  </a:cubicBezTo>
                  <a:cubicBezTo>
                    <a:pt x="-4755" y="769620"/>
                    <a:pt x="325" y="786130"/>
                    <a:pt x="13025" y="786130"/>
                  </a:cubicBezTo>
                  <a:lnTo>
                    <a:pt x="2583505" y="786130"/>
                  </a:lnTo>
                  <a:cubicBezTo>
                    <a:pt x="2596205" y="786130"/>
                    <a:pt x="2601285" y="769620"/>
                    <a:pt x="2591125" y="762000"/>
                  </a:cubicBezTo>
                  <a:cubicBezTo>
                    <a:pt x="2513655" y="706120"/>
                    <a:pt x="2241875" y="791210"/>
                    <a:pt x="2197425" y="525780"/>
                  </a:cubicBezTo>
                  <a:cubicBezTo>
                    <a:pt x="2172025" y="370840"/>
                    <a:pt x="2147895" y="0"/>
                    <a:pt x="2147895" y="0"/>
                  </a:cubicBezTo>
                  <a:lnTo>
                    <a:pt x="1253815" y="0"/>
                  </a:lnTo>
                  <a:close/>
                </a:path>
              </a:pathLst>
            </a:custGeom>
            <a:solidFill>
              <a:srgbClr val="BBBBBB"/>
            </a:solidFill>
          </p:spPr>
        </p:sp>
        <p:sp>
          <p:nvSpPr>
            <p:cNvPr id="10" name="Freeform 10"/>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4"/>
              <a:stretch>
                <a:fillRect t="-16754" b="-16754"/>
              </a:stretch>
            </a:blipFill>
          </p:spPr>
        </p:sp>
      </p:grpSp>
      <p:grpSp>
        <p:nvGrpSpPr>
          <p:cNvPr id="11" name="Group 11"/>
          <p:cNvGrpSpPr>
            <a:grpSpLocks noChangeAspect="1"/>
          </p:cNvGrpSpPr>
          <p:nvPr/>
        </p:nvGrpSpPr>
        <p:grpSpPr>
          <a:xfrm>
            <a:off x="0" y="0"/>
            <a:ext cx="4272353" cy="5741391"/>
            <a:chOff x="0" y="0"/>
            <a:chExt cx="3663950" cy="4923790"/>
          </a:xfrm>
        </p:grpSpPr>
        <p:sp>
          <p:nvSpPr>
            <p:cNvPr id="12" name="Freeform 12"/>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5"/>
              <a:stretch>
                <a:fillRect t="-15865" b="-15865"/>
              </a:stretch>
            </a:blipFill>
          </p:spPr>
        </p:sp>
        <p:sp>
          <p:nvSpPr>
            <p:cNvPr id="13" name="Freeform 13"/>
            <p:cNvSpPr/>
            <p:nvPr/>
          </p:nvSpPr>
          <p:spPr>
            <a:xfrm>
              <a:off x="0" y="0"/>
              <a:ext cx="3662687" cy="4923790"/>
            </a:xfrm>
            <a:custGeom>
              <a:avLst/>
              <a:gdLst/>
              <a:ahLst/>
              <a:cxnLst/>
              <a:rect l="l" t="t" r="r" b="b"/>
              <a:pathLst>
                <a:path w="3662687"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332F30"/>
            </a:solidFill>
          </p:spPr>
        </p:sp>
      </p:grpSp>
      <p:grpSp>
        <p:nvGrpSpPr>
          <p:cNvPr id="14" name="Group 14"/>
          <p:cNvGrpSpPr>
            <a:grpSpLocks noChangeAspect="1"/>
          </p:cNvGrpSpPr>
          <p:nvPr/>
        </p:nvGrpSpPr>
        <p:grpSpPr>
          <a:xfrm>
            <a:off x="13218554" y="0"/>
            <a:ext cx="5069446" cy="6812563"/>
            <a:chOff x="0" y="0"/>
            <a:chExt cx="3663950" cy="4923790"/>
          </a:xfrm>
        </p:grpSpPr>
        <p:sp>
          <p:nvSpPr>
            <p:cNvPr id="15" name="Freeform 15"/>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6"/>
              <a:stretch>
                <a:fillRect t="-15865" b="-15865"/>
              </a:stretch>
            </a:blipFill>
          </p:spPr>
        </p:sp>
        <p:sp>
          <p:nvSpPr>
            <p:cNvPr id="16" name="Freeform 16"/>
            <p:cNvSpPr/>
            <p:nvPr/>
          </p:nvSpPr>
          <p:spPr>
            <a:xfrm>
              <a:off x="0" y="0"/>
              <a:ext cx="3662687" cy="4923790"/>
            </a:xfrm>
            <a:custGeom>
              <a:avLst/>
              <a:gdLst/>
              <a:ahLst/>
              <a:cxnLst/>
              <a:rect l="l" t="t" r="r" b="b"/>
              <a:pathLst>
                <a:path w="3662687"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332F30"/>
            </a:solidFill>
          </p:spPr>
        </p:sp>
      </p:grpSp>
      <p:grpSp>
        <p:nvGrpSpPr>
          <p:cNvPr id="17" name="Group 17"/>
          <p:cNvGrpSpPr/>
          <p:nvPr/>
        </p:nvGrpSpPr>
        <p:grpSpPr>
          <a:xfrm>
            <a:off x="12990536" y="6246342"/>
            <a:ext cx="6248740" cy="5246370"/>
            <a:chOff x="0" y="0"/>
            <a:chExt cx="8764270" cy="7358380"/>
          </a:xfrm>
        </p:grpSpPr>
        <p:sp>
          <p:nvSpPr>
            <p:cNvPr id="18" name="Freeform 18"/>
            <p:cNvSpPr/>
            <p:nvPr/>
          </p:nvSpPr>
          <p:spPr>
            <a:xfrm>
              <a:off x="505460" y="585470"/>
              <a:ext cx="7753350" cy="4354830"/>
            </a:xfrm>
            <a:custGeom>
              <a:avLst/>
              <a:gdLst/>
              <a:ahLst/>
              <a:cxnLst/>
              <a:rect l="l" t="t" r="r" b="b"/>
              <a:pathLst>
                <a:path w="7753350" h="4354830">
                  <a:moveTo>
                    <a:pt x="0" y="0"/>
                  </a:moveTo>
                  <a:lnTo>
                    <a:pt x="7753350" y="0"/>
                  </a:lnTo>
                  <a:lnTo>
                    <a:pt x="7753350" y="4354830"/>
                  </a:lnTo>
                  <a:lnTo>
                    <a:pt x="0" y="4354830"/>
                  </a:lnTo>
                  <a:close/>
                </a:path>
              </a:pathLst>
            </a:custGeom>
            <a:blipFill>
              <a:blip r:embed="rId7"/>
              <a:stretch>
                <a:fillRect t="-73" b="-73"/>
              </a:stretch>
            </a:blipFill>
          </p:spPr>
        </p:sp>
      </p:grpSp>
      <p:sp>
        <p:nvSpPr>
          <p:cNvPr id="19" name="Freeform 19"/>
          <p:cNvSpPr/>
          <p:nvPr/>
        </p:nvSpPr>
        <p:spPr>
          <a:xfrm flipH="1">
            <a:off x="3370658" y="291125"/>
            <a:ext cx="2781208" cy="2579570"/>
          </a:xfrm>
          <a:custGeom>
            <a:avLst/>
            <a:gdLst/>
            <a:ahLst/>
            <a:cxnLst/>
            <a:rect l="l" t="t" r="r" b="b"/>
            <a:pathLst>
              <a:path w="2781208" h="2579570">
                <a:moveTo>
                  <a:pt x="2781207" y="0"/>
                </a:moveTo>
                <a:lnTo>
                  <a:pt x="0" y="0"/>
                </a:lnTo>
                <a:lnTo>
                  <a:pt x="0" y="2579570"/>
                </a:lnTo>
                <a:lnTo>
                  <a:pt x="2781207" y="2579570"/>
                </a:lnTo>
                <a:lnTo>
                  <a:pt x="278120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0" name="Freeform 20"/>
          <p:cNvSpPr/>
          <p:nvPr/>
        </p:nvSpPr>
        <p:spPr>
          <a:xfrm rot="7323404" flipH="1">
            <a:off x="10547247" y="3444044"/>
            <a:ext cx="2781208" cy="2579570"/>
          </a:xfrm>
          <a:custGeom>
            <a:avLst/>
            <a:gdLst/>
            <a:ahLst/>
            <a:cxnLst/>
            <a:rect l="l" t="t" r="r" b="b"/>
            <a:pathLst>
              <a:path w="2781208" h="2579570">
                <a:moveTo>
                  <a:pt x="2781208" y="0"/>
                </a:moveTo>
                <a:lnTo>
                  <a:pt x="0" y="0"/>
                </a:lnTo>
                <a:lnTo>
                  <a:pt x="0" y="2579570"/>
                </a:lnTo>
                <a:lnTo>
                  <a:pt x="2781208" y="2579570"/>
                </a:lnTo>
                <a:lnTo>
                  <a:pt x="2781208"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227804" y="4915075"/>
            <a:ext cx="7109234" cy="5147086"/>
            <a:chOff x="0" y="0"/>
            <a:chExt cx="19050000" cy="13792200"/>
          </a:xfrm>
        </p:grpSpPr>
        <p:sp>
          <p:nvSpPr>
            <p:cNvPr id="3" name="Freeform 3"/>
            <p:cNvSpPr/>
            <p:nvPr/>
          </p:nvSpPr>
          <p:spPr>
            <a:xfrm>
              <a:off x="442975" y="444245"/>
              <a:ext cx="18188435" cy="12736705"/>
            </a:xfrm>
            <a:custGeom>
              <a:avLst/>
              <a:gdLst/>
              <a:ahLst/>
              <a:cxnLst/>
              <a:rect l="l" t="t" r="r" b="b"/>
              <a:pathLst>
                <a:path w="18188435" h="12736705">
                  <a:moveTo>
                    <a:pt x="17795876" y="12736704"/>
                  </a:moveTo>
                  <a:lnTo>
                    <a:pt x="279528" y="12689460"/>
                  </a:lnTo>
                  <a:cubicBezTo>
                    <a:pt x="124715" y="12689079"/>
                    <a:pt x="-507" y="12563096"/>
                    <a:pt x="1" y="12408409"/>
                  </a:cubicBezTo>
                  <a:lnTo>
                    <a:pt x="32386" y="358395"/>
                  </a:lnTo>
                  <a:cubicBezTo>
                    <a:pt x="32894" y="159894"/>
                    <a:pt x="194311" y="-507"/>
                    <a:pt x="392812" y="1"/>
                  </a:cubicBezTo>
                  <a:lnTo>
                    <a:pt x="17830040" y="46991"/>
                  </a:lnTo>
                  <a:cubicBezTo>
                    <a:pt x="18028541" y="47499"/>
                    <a:pt x="18188942" y="208916"/>
                    <a:pt x="18188433" y="407417"/>
                  </a:cubicBezTo>
                  <a:lnTo>
                    <a:pt x="18156048" y="12378183"/>
                  </a:lnTo>
                  <a:cubicBezTo>
                    <a:pt x="18155667" y="12576684"/>
                    <a:pt x="17994377" y="12737212"/>
                    <a:pt x="17795876" y="12736704"/>
                  </a:cubicBezTo>
                  <a:close/>
                </a:path>
              </a:pathLst>
            </a:custGeom>
            <a:blipFill>
              <a:blip r:embed="rId2"/>
              <a:stretch>
                <a:fillRect l="-12245" r="-12245"/>
              </a:stretch>
            </a:blipFill>
          </p:spPr>
        </p:sp>
        <p:sp>
          <p:nvSpPr>
            <p:cNvPr id="4" name="Freeform 4"/>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3"/>
              <a:stretch>
                <a:fillRect l="-17" r="-17"/>
              </a:stretch>
            </a:blipFill>
          </p:spPr>
        </p:sp>
      </p:grpSp>
      <p:grpSp>
        <p:nvGrpSpPr>
          <p:cNvPr id="5" name="Group 5"/>
          <p:cNvGrpSpPr>
            <a:grpSpLocks noChangeAspect="1"/>
          </p:cNvGrpSpPr>
          <p:nvPr/>
        </p:nvGrpSpPr>
        <p:grpSpPr>
          <a:xfrm>
            <a:off x="10189914" y="4815790"/>
            <a:ext cx="7246367" cy="5246370"/>
            <a:chOff x="0" y="0"/>
            <a:chExt cx="19050000" cy="13792200"/>
          </a:xfrm>
        </p:grpSpPr>
        <p:sp>
          <p:nvSpPr>
            <p:cNvPr id="6" name="Freeform 6"/>
            <p:cNvSpPr/>
            <p:nvPr/>
          </p:nvSpPr>
          <p:spPr>
            <a:xfrm>
              <a:off x="442975" y="444245"/>
              <a:ext cx="18188435" cy="12736705"/>
            </a:xfrm>
            <a:custGeom>
              <a:avLst/>
              <a:gdLst/>
              <a:ahLst/>
              <a:cxnLst/>
              <a:rect l="l" t="t" r="r" b="b"/>
              <a:pathLst>
                <a:path w="18188435" h="12736705">
                  <a:moveTo>
                    <a:pt x="17795876" y="12736704"/>
                  </a:moveTo>
                  <a:lnTo>
                    <a:pt x="279528" y="12689460"/>
                  </a:lnTo>
                  <a:cubicBezTo>
                    <a:pt x="124715" y="12689079"/>
                    <a:pt x="-507" y="12563096"/>
                    <a:pt x="1" y="12408409"/>
                  </a:cubicBezTo>
                  <a:lnTo>
                    <a:pt x="32386" y="358395"/>
                  </a:lnTo>
                  <a:cubicBezTo>
                    <a:pt x="32894" y="159894"/>
                    <a:pt x="194311" y="-507"/>
                    <a:pt x="392812" y="1"/>
                  </a:cubicBezTo>
                  <a:lnTo>
                    <a:pt x="17830040" y="46991"/>
                  </a:lnTo>
                  <a:cubicBezTo>
                    <a:pt x="18028541" y="47499"/>
                    <a:pt x="18188942" y="208916"/>
                    <a:pt x="18188433" y="407417"/>
                  </a:cubicBezTo>
                  <a:lnTo>
                    <a:pt x="18156048" y="12378183"/>
                  </a:lnTo>
                  <a:cubicBezTo>
                    <a:pt x="18155667" y="12576684"/>
                    <a:pt x="17994377" y="12737212"/>
                    <a:pt x="17795876" y="12736704"/>
                  </a:cubicBezTo>
                  <a:close/>
                </a:path>
              </a:pathLst>
            </a:custGeom>
            <a:blipFill>
              <a:blip r:embed="rId4"/>
              <a:stretch>
                <a:fillRect l="-12245" r="-12245"/>
              </a:stretch>
            </a:blipFill>
          </p:spPr>
        </p:sp>
        <p:sp>
          <p:nvSpPr>
            <p:cNvPr id="7" name="Freeform 7"/>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3"/>
              <a:stretch>
                <a:fillRect l="-17" r="-17"/>
              </a:stretch>
            </a:blipFill>
          </p:spPr>
        </p:sp>
      </p:grpSp>
      <p:grpSp>
        <p:nvGrpSpPr>
          <p:cNvPr id="8" name="Group 8"/>
          <p:cNvGrpSpPr>
            <a:grpSpLocks noChangeAspect="1"/>
          </p:cNvGrpSpPr>
          <p:nvPr/>
        </p:nvGrpSpPr>
        <p:grpSpPr>
          <a:xfrm>
            <a:off x="5520816" y="0"/>
            <a:ext cx="7246367" cy="5246370"/>
            <a:chOff x="0" y="0"/>
            <a:chExt cx="19050000" cy="13792200"/>
          </a:xfrm>
        </p:grpSpPr>
        <p:sp>
          <p:nvSpPr>
            <p:cNvPr id="9" name="Freeform 9"/>
            <p:cNvSpPr/>
            <p:nvPr/>
          </p:nvSpPr>
          <p:spPr>
            <a:xfrm>
              <a:off x="442975" y="444245"/>
              <a:ext cx="18188435" cy="12736705"/>
            </a:xfrm>
            <a:custGeom>
              <a:avLst/>
              <a:gdLst/>
              <a:ahLst/>
              <a:cxnLst/>
              <a:rect l="l" t="t" r="r" b="b"/>
              <a:pathLst>
                <a:path w="18188435" h="12736705">
                  <a:moveTo>
                    <a:pt x="17795876" y="12736704"/>
                  </a:moveTo>
                  <a:lnTo>
                    <a:pt x="279528" y="12689460"/>
                  </a:lnTo>
                  <a:cubicBezTo>
                    <a:pt x="124715" y="12689079"/>
                    <a:pt x="-507" y="12563096"/>
                    <a:pt x="1" y="12408409"/>
                  </a:cubicBezTo>
                  <a:lnTo>
                    <a:pt x="32386" y="358395"/>
                  </a:lnTo>
                  <a:cubicBezTo>
                    <a:pt x="32894" y="159894"/>
                    <a:pt x="194311" y="-507"/>
                    <a:pt x="392812" y="1"/>
                  </a:cubicBezTo>
                  <a:lnTo>
                    <a:pt x="17830040" y="46991"/>
                  </a:lnTo>
                  <a:cubicBezTo>
                    <a:pt x="18028541" y="47499"/>
                    <a:pt x="18188942" y="208916"/>
                    <a:pt x="18188433" y="407417"/>
                  </a:cubicBezTo>
                  <a:lnTo>
                    <a:pt x="18156048" y="12378183"/>
                  </a:lnTo>
                  <a:cubicBezTo>
                    <a:pt x="18155667" y="12576684"/>
                    <a:pt x="17994377" y="12737212"/>
                    <a:pt x="17795876" y="12736704"/>
                  </a:cubicBezTo>
                  <a:close/>
                </a:path>
              </a:pathLst>
            </a:custGeom>
            <a:blipFill>
              <a:blip r:embed="rId5"/>
              <a:stretch>
                <a:fillRect l="-12245" r="-12245"/>
              </a:stretch>
            </a:blipFill>
          </p:spPr>
        </p:sp>
        <p:sp>
          <p:nvSpPr>
            <p:cNvPr id="10" name="Freeform 10"/>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3"/>
              <a:stretch>
                <a:fillRect l="-17" r="-17"/>
              </a:stretch>
            </a:blipFill>
          </p:spPr>
        </p:sp>
      </p:grpSp>
      <p:grpSp>
        <p:nvGrpSpPr>
          <p:cNvPr id="11" name="Group 11"/>
          <p:cNvGrpSpPr/>
          <p:nvPr/>
        </p:nvGrpSpPr>
        <p:grpSpPr>
          <a:xfrm>
            <a:off x="-373828" y="1303567"/>
            <a:ext cx="6248740" cy="5246370"/>
            <a:chOff x="0" y="0"/>
            <a:chExt cx="8764270" cy="7358380"/>
          </a:xfrm>
        </p:grpSpPr>
        <p:sp>
          <p:nvSpPr>
            <p:cNvPr id="12" name="Freeform 12"/>
            <p:cNvSpPr/>
            <p:nvPr/>
          </p:nvSpPr>
          <p:spPr>
            <a:xfrm>
              <a:off x="505460" y="585470"/>
              <a:ext cx="7753350" cy="4354830"/>
            </a:xfrm>
            <a:custGeom>
              <a:avLst/>
              <a:gdLst/>
              <a:ahLst/>
              <a:cxnLst/>
              <a:rect l="l" t="t" r="r" b="b"/>
              <a:pathLst>
                <a:path w="7753350" h="4354830">
                  <a:moveTo>
                    <a:pt x="0" y="0"/>
                  </a:moveTo>
                  <a:lnTo>
                    <a:pt x="7753350" y="0"/>
                  </a:lnTo>
                  <a:lnTo>
                    <a:pt x="7753350" y="4354830"/>
                  </a:lnTo>
                  <a:lnTo>
                    <a:pt x="0" y="4354830"/>
                  </a:lnTo>
                  <a:close/>
                </a:path>
              </a:pathLst>
            </a:custGeom>
            <a:blipFill>
              <a:blip r:embed="rId6"/>
              <a:stretch>
                <a:fillRect t="-73" b="-73"/>
              </a:stretch>
            </a:blipFill>
          </p:spPr>
        </p:sp>
      </p:grpSp>
      <p:grpSp>
        <p:nvGrpSpPr>
          <p:cNvPr id="13" name="Group 13"/>
          <p:cNvGrpSpPr/>
          <p:nvPr/>
        </p:nvGrpSpPr>
        <p:grpSpPr>
          <a:xfrm>
            <a:off x="12435210" y="604451"/>
            <a:ext cx="6754045" cy="5670619"/>
            <a:chOff x="0" y="0"/>
            <a:chExt cx="8764270" cy="7358380"/>
          </a:xfrm>
        </p:grpSpPr>
        <p:sp>
          <p:nvSpPr>
            <p:cNvPr id="14" name="Freeform 14"/>
            <p:cNvSpPr/>
            <p:nvPr/>
          </p:nvSpPr>
          <p:spPr>
            <a:xfrm>
              <a:off x="505460" y="585470"/>
              <a:ext cx="7753350" cy="4354830"/>
            </a:xfrm>
            <a:custGeom>
              <a:avLst/>
              <a:gdLst/>
              <a:ahLst/>
              <a:cxnLst/>
              <a:rect l="l" t="t" r="r" b="b"/>
              <a:pathLst>
                <a:path w="7753350" h="4354830">
                  <a:moveTo>
                    <a:pt x="0" y="0"/>
                  </a:moveTo>
                  <a:lnTo>
                    <a:pt x="7753350" y="0"/>
                  </a:lnTo>
                  <a:lnTo>
                    <a:pt x="7753350" y="4354830"/>
                  </a:lnTo>
                  <a:lnTo>
                    <a:pt x="0" y="4354830"/>
                  </a:lnTo>
                  <a:close/>
                </a:path>
              </a:pathLst>
            </a:custGeom>
            <a:blipFill>
              <a:blip r:embed="rId7"/>
              <a:stretch>
                <a:fillRect t="-73" b="-73"/>
              </a:stretch>
            </a:blipFill>
          </p:spPr>
        </p:sp>
      </p:grpSp>
      <p:sp>
        <p:nvSpPr>
          <p:cNvPr id="15" name="Freeform 15"/>
          <p:cNvSpPr/>
          <p:nvPr/>
        </p:nvSpPr>
        <p:spPr>
          <a:xfrm flipH="1">
            <a:off x="2001214" y="214708"/>
            <a:ext cx="2781208" cy="2579570"/>
          </a:xfrm>
          <a:custGeom>
            <a:avLst/>
            <a:gdLst/>
            <a:ahLst/>
            <a:cxnLst/>
            <a:rect l="l" t="t" r="r" b="b"/>
            <a:pathLst>
              <a:path w="2781208" h="2579570">
                <a:moveTo>
                  <a:pt x="2781207" y="0"/>
                </a:moveTo>
                <a:lnTo>
                  <a:pt x="0" y="0"/>
                </a:lnTo>
                <a:lnTo>
                  <a:pt x="0" y="2579570"/>
                </a:lnTo>
                <a:lnTo>
                  <a:pt x="2781207" y="2579570"/>
                </a:lnTo>
                <a:lnTo>
                  <a:pt x="278120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3244035" flipH="1">
            <a:off x="7753396" y="6549937"/>
            <a:ext cx="2781208" cy="2579570"/>
          </a:xfrm>
          <a:custGeom>
            <a:avLst/>
            <a:gdLst/>
            <a:ahLst/>
            <a:cxnLst/>
            <a:rect l="l" t="t" r="r" b="b"/>
            <a:pathLst>
              <a:path w="2781208" h="2579570">
                <a:moveTo>
                  <a:pt x="2781208" y="0"/>
                </a:moveTo>
                <a:lnTo>
                  <a:pt x="0" y="0"/>
                </a:lnTo>
                <a:lnTo>
                  <a:pt x="0" y="2579570"/>
                </a:lnTo>
                <a:lnTo>
                  <a:pt x="2781208" y="2579570"/>
                </a:lnTo>
                <a:lnTo>
                  <a:pt x="2781208"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Freeform 17"/>
          <p:cNvSpPr/>
          <p:nvPr/>
        </p:nvSpPr>
        <p:spPr>
          <a:xfrm rot="5712303" flipH="1">
            <a:off x="15486773" y="3311885"/>
            <a:ext cx="2781208" cy="2579570"/>
          </a:xfrm>
          <a:custGeom>
            <a:avLst/>
            <a:gdLst/>
            <a:ahLst/>
            <a:cxnLst/>
            <a:rect l="l" t="t" r="r" b="b"/>
            <a:pathLst>
              <a:path w="2781208" h="2579570">
                <a:moveTo>
                  <a:pt x="2781208" y="0"/>
                </a:moveTo>
                <a:lnTo>
                  <a:pt x="0" y="0"/>
                </a:lnTo>
                <a:lnTo>
                  <a:pt x="0" y="2579570"/>
                </a:lnTo>
                <a:lnTo>
                  <a:pt x="2781208" y="2579570"/>
                </a:lnTo>
                <a:lnTo>
                  <a:pt x="2781208"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BFEFF6"/>
        </a:solidFill>
        <a:effectLst/>
      </p:bgPr>
    </p:bg>
    <p:spTree>
      <p:nvGrpSpPr>
        <p:cNvPr id="1" name=""/>
        <p:cNvGrpSpPr/>
        <p:nvPr/>
      </p:nvGrpSpPr>
      <p:grpSpPr>
        <a:xfrm>
          <a:off x="0" y="0"/>
          <a:ext cx="0" cy="0"/>
          <a:chOff x="0" y="0"/>
          <a:chExt cx="0" cy="0"/>
        </a:xfrm>
      </p:grpSpPr>
      <p:grpSp>
        <p:nvGrpSpPr>
          <p:cNvPr id="2" name="Group 2"/>
          <p:cNvGrpSpPr/>
          <p:nvPr/>
        </p:nvGrpSpPr>
        <p:grpSpPr>
          <a:xfrm>
            <a:off x="12241175" y="0"/>
            <a:ext cx="9640587" cy="10574540"/>
            <a:chOff x="0" y="0"/>
            <a:chExt cx="5791246" cy="6352286"/>
          </a:xfrm>
        </p:grpSpPr>
        <p:sp>
          <p:nvSpPr>
            <p:cNvPr id="3" name="Freeform 3"/>
            <p:cNvSpPr/>
            <p:nvPr/>
          </p:nvSpPr>
          <p:spPr>
            <a:xfrm>
              <a:off x="-642" y="-62"/>
              <a:ext cx="5792696" cy="6352235"/>
            </a:xfrm>
            <a:custGeom>
              <a:avLst/>
              <a:gdLst/>
              <a:ahLst/>
              <a:cxnLst/>
              <a:rect l="l" t="t" r="r" b="b"/>
              <a:pathLst>
                <a:path w="5792696" h="6352235">
                  <a:moveTo>
                    <a:pt x="5773543" y="6334060"/>
                  </a:moveTo>
                  <a:cubicBezTo>
                    <a:pt x="4305898" y="6356158"/>
                    <a:pt x="2744170" y="6335076"/>
                    <a:pt x="1284335" y="6344093"/>
                  </a:cubicBezTo>
                  <a:cubicBezTo>
                    <a:pt x="978782" y="6336854"/>
                    <a:pt x="648438" y="6357555"/>
                    <a:pt x="329870" y="6344855"/>
                  </a:cubicBezTo>
                  <a:cubicBezTo>
                    <a:pt x="258223" y="6337108"/>
                    <a:pt x="-129787" y="6435914"/>
                    <a:pt x="120260" y="6089712"/>
                  </a:cubicBezTo>
                  <a:cubicBezTo>
                    <a:pt x="208889" y="6034213"/>
                    <a:pt x="107864" y="5938074"/>
                    <a:pt x="137986" y="5850444"/>
                  </a:cubicBezTo>
                  <a:cubicBezTo>
                    <a:pt x="249175" y="5736144"/>
                    <a:pt x="120632" y="5564567"/>
                    <a:pt x="49109" y="5390831"/>
                  </a:cubicBezTo>
                  <a:cubicBezTo>
                    <a:pt x="43159" y="5246432"/>
                    <a:pt x="159554" y="5130227"/>
                    <a:pt x="87783" y="4976430"/>
                  </a:cubicBezTo>
                  <a:cubicBezTo>
                    <a:pt x="94353" y="4903405"/>
                    <a:pt x="90510" y="4775008"/>
                    <a:pt x="24442" y="4713667"/>
                  </a:cubicBezTo>
                  <a:cubicBezTo>
                    <a:pt x="-68827" y="4662994"/>
                    <a:pt x="136870" y="4508054"/>
                    <a:pt x="109104" y="4369116"/>
                  </a:cubicBezTo>
                  <a:cubicBezTo>
                    <a:pt x="117285" y="4241100"/>
                    <a:pt x="107368" y="4092764"/>
                    <a:pt x="82453" y="3941380"/>
                  </a:cubicBezTo>
                  <a:cubicBezTo>
                    <a:pt x="88775" y="3889437"/>
                    <a:pt x="116665" y="3841685"/>
                    <a:pt x="105633" y="3791774"/>
                  </a:cubicBezTo>
                  <a:cubicBezTo>
                    <a:pt x="109352" y="3719003"/>
                    <a:pt x="199468" y="3646232"/>
                    <a:pt x="133027" y="3585272"/>
                  </a:cubicBezTo>
                  <a:cubicBezTo>
                    <a:pt x="121500" y="3574985"/>
                    <a:pt x="134887" y="3557586"/>
                    <a:pt x="149390" y="3538917"/>
                  </a:cubicBezTo>
                  <a:cubicBezTo>
                    <a:pt x="139101" y="3529265"/>
                    <a:pt x="54687" y="3385882"/>
                    <a:pt x="91874" y="3326954"/>
                  </a:cubicBezTo>
                  <a:cubicBezTo>
                    <a:pt x="89767" y="3263327"/>
                    <a:pt x="164141" y="3270693"/>
                    <a:pt x="92122" y="3131882"/>
                  </a:cubicBezTo>
                  <a:cubicBezTo>
                    <a:pt x="44275" y="3118166"/>
                    <a:pt x="196865" y="2947859"/>
                    <a:pt x="262190" y="2820732"/>
                  </a:cubicBezTo>
                  <a:cubicBezTo>
                    <a:pt x="243101" y="2748342"/>
                    <a:pt x="291568" y="2686239"/>
                    <a:pt x="312021" y="2613087"/>
                  </a:cubicBezTo>
                  <a:cubicBezTo>
                    <a:pt x="333837" y="2506661"/>
                    <a:pt x="311773" y="2441383"/>
                    <a:pt x="424945" y="2346260"/>
                  </a:cubicBezTo>
                  <a:cubicBezTo>
                    <a:pt x="458165" y="2272600"/>
                    <a:pt x="373999" y="2188780"/>
                    <a:pt x="416144" y="2076385"/>
                  </a:cubicBezTo>
                  <a:cubicBezTo>
                    <a:pt x="397798" y="2061272"/>
                    <a:pt x="449488" y="2044254"/>
                    <a:pt x="416268" y="2018600"/>
                  </a:cubicBezTo>
                  <a:cubicBezTo>
                    <a:pt x="401517" y="1998280"/>
                    <a:pt x="371892" y="2002471"/>
                    <a:pt x="400649" y="1960053"/>
                  </a:cubicBezTo>
                  <a:cubicBezTo>
                    <a:pt x="390361" y="1943035"/>
                    <a:pt x="433870" y="1820734"/>
                    <a:pt x="410814" y="1732215"/>
                  </a:cubicBezTo>
                  <a:cubicBezTo>
                    <a:pt x="406847" y="1721547"/>
                    <a:pt x="472048" y="1683574"/>
                    <a:pt x="446142" y="1657412"/>
                  </a:cubicBezTo>
                  <a:cubicBezTo>
                    <a:pt x="475395" y="1596579"/>
                    <a:pt x="379701" y="1560130"/>
                    <a:pt x="460768" y="1420938"/>
                  </a:cubicBezTo>
                  <a:cubicBezTo>
                    <a:pt x="413913" y="1386267"/>
                    <a:pt x="431143" y="1344865"/>
                    <a:pt x="427052" y="1304225"/>
                  </a:cubicBezTo>
                  <a:cubicBezTo>
                    <a:pt x="481717" y="1238185"/>
                    <a:pt x="503409" y="1099628"/>
                    <a:pt x="625259" y="851343"/>
                  </a:cubicBezTo>
                  <a:cubicBezTo>
                    <a:pt x="689716" y="764983"/>
                    <a:pt x="681783" y="635189"/>
                    <a:pt x="764214" y="415225"/>
                  </a:cubicBezTo>
                  <a:cubicBezTo>
                    <a:pt x="738803" y="387158"/>
                    <a:pt x="871312" y="396937"/>
                    <a:pt x="960933" y="216978"/>
                  </a:cubicBezTo>
                  <a:cubicBezTo>
                    <a:pt x="945810" y="149033"/>
                    <a:pt x="1045843" y="86168"/>
                    <a:pt x="1003574" y="9714"/>
                  </a:cubicBezTo>
                  <a:cubicBezTo>
                    <a:pt x="1405936" y="19366"/>
                    <a:pt x="1894821" y="8952"/>
                    <a:pt x="2384449" y="11746"/>
                  </a:cubicBezTo>
                  <a:cubicBezTo>
                    <a:pt x="3374365" y="15429"/>
                    <a:pt x="4293006" y="12889"/>
                    <a:pt x="5269660" y="12000"/>
                  </a:cubicBezTo>
                  <a:cubicBezTo>
                    <a:pt x="6002073" y="103567"/>
                    <a:pt x="5730281" y="-589853"/>
                    <a:pt x="5791888" y="2294571"/>
                  </a:cubicBezTo>
                  <a:cubicBezTo>
                    <a:pt x="5758668" y="3610545"/>
                    <a:pt x="5811573" y="5089841"/>
                    <a:pt x="5773543" y="6334060"/>
                  </a:cubicBezTo>
                  <a:close/>
                </a:path>
              </a:pathLst>
            </a:custGeom>
            <a:blipFill>
              <a:blip r:embed="rId2"/>
              <a:stretch>
                <a:fillRect t="-31059" b="-31059"/>
              </a:stretch>
            </a:blipFill>
          </p:spPr>
        </p:sp>
      </p:grpSp>
      <p:sp>
        <p:nvSpPr>
          <p:cNvPr id="4" name="Freeform 4"/>
          <p:cNvSpPr/>
          <p:nvPr/>
        </p:nvSpPr>
        <p:spPr>
          <a:xfrm>
            <a:off x="2660110" y="7422897"/>
            <a:ext cx="8462351" cy="3123767"/>
          </a:xfrm>
          <a:custGeom>
            <a:avLst/>
            <a:gdLst/>
            <a:ahLst/>
            <a:cxnLst/>
            <a:rect l="l" t="t" r="r" b="b"/>
            <a:pathLst>
              <a:path w="8462351" h="3123767">
                <a:moveTo>
                  <a:pt x="0" y="0"/>
                </a:moveTo>
                <a:lnTo>
                  <a:pt x="8462351" y="0"/>
                </a:lnTo>
                <a:lnTo>
                  <a:pt x="8462351" y="3123767"/>
                </a:lnTo>
                <a:lnTo>
                  <a:pt x="0" y="31237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770175" y="436503"/>
            <a:ext cx="12242220" cy="1096384"/>
          </a:xfrm>
          <a:prstGeom prst="rect">
            <a:avLst/>
          </a:prstGeom>
        </p:spPr>
        <p:txBody>
          <a:bodyPr lIns="0" tIns="0" rIns="0" bIns="0" rtlCol="0" anchor="t">
            <a:spAutoFit/>
          </a:bodyPr>
          <a:lstStyle/>
          <a:p>
            <a:pPr algn="ctr">
              <a:lnSpc>
                <a:spcPts val="2715"/>
              </a:lnSpc>
            </a:pPr>
            <a:r>
              <a:rPr lang="en-US" sz="2382" spc="-102">
                <a:solidFill>
                  <a:srgbClr val="1800AD"/>
                </a:solidFill>
                <a:latin typeface="TAN Meringue"/>
                <a:ea typeface="TAN Meringue"/>
                <a:cs typeface="TAN Meringue"/>
                <a:sym typeface="TAN Meringue"/>
              </a:rPr>
              <a:t>Concluzia mobilității Erasmus+ 2024-2-RO01-KA2010-SCH-000291775</a:t>
            </a:r>
          </a:p>
          <a:p>
            <a:pPr algn="ctr">
              <a:lnSpc>
                <a:spcPts val="2715"/>
              </a:lnSpc>
            </a:pPr>
            <a:r>
              <a:rPr lang="en-US" sz="2382" spc="-102">
                <a:solidFill>
                  <a:srgbClr val="1800AD"/>
                </a:solidFill>
                <a:latin typeface="TAN Meringue"/>
                <a:ea typeface="TAN Meringue"/>
                <a:cs typeface="TAN Meringue"/>
                <a:sym typeface="TAN Meringue"/>
              </a:rPr>
              <a:t>„Balanced Communication and Empathetic Approaches in the Digital Society”</a:t>
            </a:r>
          </a:p>
          <a:p>
            <a:pPr algn="ctr">
              <a:lnSpc>
                <a:spcPts val="3285"/>
              </a:lnSpc>
            </a:pPr>
            <a:endParaRPr lang="en-US" sz="2382" spc="-102">
              <a:solidFill>
                <a:srgbClr val="1800AD"/>
              </a:solidFill>
              <a:latin typeface="TAN Meringue"/>
              <a:ea typeface="TAN Meringue"/>
              <a:cs typeface="TAN Meringue"/>
              <a:sym typeface="TAN Meringue"/>
            </a:endParaRPr>
          </a:p>
        </p:txBody>
      </p:sp>
      <p:sp>
        <p:nvSpPr>
          <p:cNvPr id="6" name="TextBox 6"/>
          <p:cNvSpPr txBox="1"/>
          <p:nvPr/>
        </p:nvSpPr>
        <p:spPr>
          <a:xfrm>
            <a:off x="189187" y="1456687"/>
            <a:ext cx="6080645" cy="6408849"/>
          </a:xfrm>
          <a:prstGeom prst="rect">
            <a:avLst/>
          </a:prstGeom>
        </p:spPr>
        <p:txBody>
          <a:bodyPr lIns="0" tIns="0" rIns="0" bIns="0" rtlCol="0" anchor="t">
            <a:spAutoFit/>
          </a:bodyPr>
          <a:lstStyle/>
          <a:p>
            <a:pPr algn="l">
              <a:lnSpc>
                <a:spcPts val="3044"/>
              </a:lnSpc>
            </a:pPr>
            <a:r>
              <a:rPr lang="en-US" sz="1823" spc="36">
                <a:solidFill>
                  <a:srgbClr val="1800AD"/>
                </a:solidFill>
                <a:latin typeface="TAN Meringue"/>
                <a:ea typeface="TAN Meringue"/>
                <a:cs typeface="TAN Meringue"/>
                <a:sym typeface="TAN Meringue"/>
              </a:rPr>
              <a:t>Ce am construit</a:t>
            </a:r>
          </a:p>
          <a:p>
            <a:pPr marL="393609" lvl="1" indent="-196804" algn="l">
              <a:lnSpc>
                <a:spcPts val="3044"/>
              </a:lnSpc>
              <a:buFont typeface="Arial"/>
              <a:buChar char="•"/>
            </a:pPr>
            <a:r>
              <a:rPr lang="en-US" sz="1823" spc="36">
                <a:solidFill>
                  <a:srgbClr val="000000"/>
                </a:solidFill>
                <a:latin typeface="TAN Meringue"/>
                <a:ea typeface="TAN Meringue"/>
                <a:cs typeface="TAN Meringue"/>
                <a:sym typeface="TAN Meringue"/>
              </a:rPr>
              <a:t>Materiale digitale educative: postere, infografice, videoclipuri, articole de tip blog</a:t>
            </a:r>
          </a:p>
          <a:p>
            <a:pPr marL="393609" lvl="1" indent="-196804" algn="l">
              <a:lnSpc>
                <a:spcPts val="3044"/>
              </a:lnSpc>
              <a:buFont typeface="Arial"/>
              <a:buChar char="•"/>
            </a:pPr>
            <a:r>
              <a:rPr lang="en-US" sz="1823" spc="36">
                <a:solidFill>
                  <a:srgbClr val="000000"/>
                </a:solidFill>
                <a:latin typeface="TAN Meringue"/>
                <a:ea typeface="TAN Meringue"/>
                <a:cs typeface="TAN Meringue"/>
                <a:sym typeface="TAN Meringue"/>
              </a:rPr>
              <a:t>Rețea internațională de Ambasadori Digitali: elevi și profesori conectați, pregătiți să promoveze siguranța online și bunele practici</a:t>
            </a:r>
          </a:p>
          <a:p>
            <a:pPr marL="393609" lvl="1" indent="-196804" algn="l">
              <a:lnSpc>
                <a:spcPts val="3044"/>
              </a:lnSpc>
              <a:buFont typeface="Arial"/>
              <a:buChar char="•"/>
            </a:pPr>
            <a:r>
              <a:rPr lang="en-US" sz="1823" spc="36">
                <a:solidFill>
                  <a:srgbClr val="000000"/>
                </a:solidFill>
                <a:latin typeface="TAN Meringue"/>
                <a:ea typeface="TAN Meringue"/>
                <a:cs typeface="TAN Meringue"/>
                <a:sym typeface="TAN Meringue"/>
              </a:rPr>
              <a:t>Colaborare durabilă între școli: parteneriate și idei de continuare a proiectelor în școlile de origine</a:t>
            </a:r>
          </a:p>
          <a:p>
            <a:pPr marL="393609" lvl="1" indent="-196804" algn="l">
              <a:lnSpc>
                <a:spcPts val="3044"/>
              </a:lnSpc>
              <a:buFont typeface="Arial"/>
              <a:buChar char="•"/>
            </a:pPr>
            <a:r>
              <a:rPr lang="en-US" sz="1823" spc="36">
                <a:solidFill>
                  <a:srgbClr val="000000"/>
                </a:solidFill>
                <a:latin typeface="TAN Meringue"/>
                <a:ea typeface="TAN Meringue"/>
                <a:cs typeface="TAN Meringue"/>
                <a:sym typeface="TAN Meringue"/>
              </a:rPr>
              <a:t>Abilități de gândire critică și empatie digitală: soluții practice pentru provocările societății digitale</a:t>
            </a:r>
          </a:p>
          <a:p>
            <a:pPr marL="393609" lvl="1" indent="-196804" algn="l">
              <a:lnSpc>
                <a:spcPts val="3044"/>
              </a:lnSpc>
              <a:buFont typeface="Arial"/>
              <a:buChar char="•"/>
            </a:pPr>
            <a:r>
              <a:rPr lang="en-US" sz="1823" spc="36">
                <a:solidFill>
                  <a:srgbClr val="000000"/>
                </a:solidFill>
                <a:latin typeface="TAN Meringue"/>
                <a:ea typeface="TAN Meringue"/>
                <a:cs typeface="TAN Meringue"/>
                <a:sym typeface="TAN Meringue"/>
              </a:rPr>
              <a:t>Amintiri și relații personale: prietenii internaționale, experiențe culturale și sportive comune</a:t>
            </a:r>
          </a:p>
          <a:p>
            <a:pPr algn="l">
              <a:lnSpc>
                <a:spcPts val="3044"/>
              </a:lnSpc>
            </a:pPr>
            <a:endParaRPr lang="en-US" sz="1823" spc="36">
              <a:solidFill>
                <a:srgbClr val="000000"/>
              </a:solidFill>
              <a:latin typeface="TAN Meringue"/>
              <a:ea typeface="TAN Meringue"/>
              <a:cs typeface="TAN Meringue"/>
              <a:sym typeface="TAN Meringue"/>
            </a:endParaRPr>
          </a:p>
        </p:txBody>
      </p:sp>
      <p:sp>
        <p:nvSpPr>
          <p:cNvPr id="7" name="TextBox 7"/>
          <p:cNvSpPr txBox="1"/>
          <p:nvPr/>
        </p:nvSpPr>
        <p:spPr>
          <a:xfrm>
            <a:off x="6269832" y="1494787"/>
            <a:ext cx="6413797" cy="5539811"/>
          </a:xfrm>
          <a:prstGeom prst="rect">
            <a:avLst/>
          </a:prstGeom>
        </p:spPr>
        <p:txBody>
          <a:bodyPr lIns="0" tIns="0" rIns="0" bIns="0" rtlCol="0" anchor="t">
            <a:spAutoFit/>
          </a:bodyPr>
          <a:lstStyle/>
          <a:p>
            <a:pPr algn="just">
              <a:lnSpc>
                <a:spcPts val="2625"/>
              </a:lnSpc>
            </a:pPr>
            <a:r>
              <a:rPr lang="en-US" sz="1875">
                <a:solidFill>
                  <a:srgbClr val="1800AD"/>
                </a:solidFill>
                <a:latin typeface="TAN Meringue"/>
                <a:ea typeface="TAN Meringue"/>
                <a:cs typeface="TAN Meringue"/>
                <a:sym typeface="TAN Meringue"/>
              </a:rPr>
              <a:t>Ce am câștigat</a:t>
            </a:r>
          </a:p>
          <a:p>
            <a:pPr marL="404838" lvl="1" indent="-202419" algn="just">
              <a:lnSpc>
                <a:spcPts val="2625"/>
              </a:lnSpc>
              <a:buFont typeface="Arial"/>
              <a:buChar char="•"/>
            </a:pPr>
            <a:r>
              <a:rPr lang="en-US" sz="1875">
                <a:solidFill>
                  <a:srgbClr val="000000"/>
                </a:solidFill>
                <a:latin typeface="TAN Meringue"/>
                <a:ea typeface="TAN Meringue"/>
                <a:cs typeface="TAN Meringue"/>
                <a:sym typeface="TAN Meringue"/>
              </a:rPr>
              <a:t>Competențe digitale: utilizarea responsabilă a tehnologiei, crearea de materiale digitale, conștientizarea riscurilor online</a:t>
            </a:r>
          </a:p>
          <a:p>
            <a:pPr marL="404838" lvl="1" indent="-202419" algn="just">
              <a:lnSpc>
                <a:spcPts val="2625"/>
              </a:lnSpc>
              <a:buFont typeface="Arial"/>
              <a:buChar char="•"/>
            </a:pPr>
            <a:r>
              <a:rPr lang="en-US" sz="1875">
                <a:solidFill>
                  <a:srgbClr val="000000"/>
                </a:solidFill>
                <a:latin typeface="TAN Meringue"/>
                <a:ea typeface="TAN Meringue"/>
                <a:cs typeface="TAN Meringue"/>
                <a:sym typeface="TAN Meringue"/>
              </a:rPr>
              <a:t>Competențe lingvistice: comunicare în echipe internaționale, exprimare clară în limba engleză</a:t>
            </a:r>
          </a:p>
          <a:p>
            <a:pPr marL="404838" lvl="1" indent="-202419" algn="just">
              <a:lnSpc>
                <a:spcPts val="2625"/>
              </a:lnSpc>
              <a:buFont typeface="Arial"/>
              <a:buChar char="•"/>
            </a:pPr>
            <a:r>
              <a:rPr lang="en-US" sz="1875">
                <a:solidFill>
                  <a:srgbClr val="000000"/>
                </a:solidFill>
                <a:latin typeface="TAN Meringue"/>
                <a:ea typeface="TAN Meringue"/>
                <a:cs typeface="TAN Meringue"/>
                <a:sym typeface="TAN Meringue"/>
              </a:rPr>
              <a:t>Abilități sociale și de colaborare: lucru în echipă, rezolvare a problemelor, comunicare empatică</a:t>
            </a:r>
          </a:p>
          <a:p>
            <a:pPr marL="404838" lvl="1" indent="-202419" algn="just">
              <a:lnSpc>
                <a:spcPts val="2625"/>
              </a:lnSpc>
              <a:buFont typeface="Arial"/>
              <a:buChar char="•"/>
            </a:pPr>
            <a:r>
              <a:rPr lang="en-US" sz="1875">
                <a:solidFill>
                  <a:srgbClr val="000000"/>
                </a:solidFill>
                <a:latin typeface="TAN Meringue"/>
                <a:ea typeface="TAN Meringue"/>
                <a:cs typeface="TAN Meringue"/>
                <a:sym typeface="TAN Meringue"/>
              </a:rPr>
              <a:t>Conștientizare culturală: înțelegerea diferențelor și similitudinilor între țări, respect intercultural</a:t>
            </a:r>
          </a:p>
          <a:p>
            <a:pPr marL="404838" lvl="1" indent="-202419" algn="just">
              <a:lnSpc>
                <a:spcPts val="2625"/>
              </a:lnSpc>
              <a:buFont typeface="Arial"/>
              <a:buChar char="•"/>
            </a:pPr>
            <a:r>
              <a:rPr lang="en-US" sz="1875">
                <a:solidFill>
                  <a:srgbClr val="000000"/>
                </a:solidFill>
                <a:latin typeface="TAN Meringue"/>
                <a:ea typeface="TAN Meringue"/>
                <a:cs typeface="TAN Meringue"/>
                <a:sym typeface="TAN Meringue"/>
              </a:rPr>
              <a:t>Experiență practică: aplicarea cunoștințelor în proiecte reale și prezentarea acestora colegilor</a:t>
            </a:r>
          </a:p>
          <a:p>
            <a:pPr algn="just">
              <a:lnSpc>
                <a:spcPts val="2625"/>
              </a:lnSpc>
              <a:spcBef>
                <a:spcPct val="0"/>
              </a:spcBef>
            </a:pPr>
            <a:endParaRPr lang="en-US" sz="1875">
              <a:solidFill>
                <a:srgbClr val="000000"/>
              </a:solidFill>
              <a:latin typeface="TAN Meringue"/>
              <a:ea typeface="TAN Meringue"/>
              <a:cs typeface="TAN Meringue"/>
              <a:sym typeface="TAN Meringue"/>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631604" y="-587917"/>
            <a:ext cx="7344200" cy="8441609"/>
          </a:xfrm>
          <a:custGeom>
            <a:avLst/>
            <a:gdLst/>
            <a:ahLst/>
            <a:cxnLst/>
            <a:rect l="l" t="t" r="r" b="b"/>
            <a:pathLst>
              <a:path w="7344200" h="8441609">
                <a:moveTo>
                  <a:pt x="0" y="0"/>
                </a:moveTo>
                <a:lnTo>
                  <a:pt x="7344200" y="0"/>
                </a:lnTo>
                <a:lnTo>
                  <a:pt x="7344200" y="8441610"/>
                </a:lnTo>
                <a:lnTo>
                  <a:pt x="0" y="8441610"/>
                </a:lnTo>
                <a:lnTo>
                  <a:pt x="0" y="0"/>
                </a:lnTo>
                <a:close/>
              </a:path>
            </a:pathLst>
          </a:custGeom>
          <a:blipFill>
            <a:blip r:embed="rId2"/>
            <a:stretch>
              <a:fillRect/>
            </a:stretch>
          </a:blipFill>
        </p:spPr>
      </p:sp>
      <p:sp>
        <p:nvSpPr>
          <p:cNvPr id="3" name="Freeform 3"/>
          <p:cNvSpPr/>
          <p:nvPr/>
        </p:nvSpPr>
        <p:spPr>
          <a:xfrm>
            <a:off x="833793" y="864762"/>
            <a:ext cx="519303" cy="519303"/>
          </a:xfrm>
          <a:custGeom>
            <a:avLst/>
            <a:gdLst/>
            <a:ahLst/>
            <a:cxnLst/>
            <a:rect l="l" t="t" r="r" b="b"/>
            <a:pathLst>
              <a:path w="519303" h="519303">
                <a:moveTo>
                  <a:pt x="0" y="0"/>
                </a:moveTo>
                <a:lnTo>
                  <a:pt x="519303" y="0"/>
                </a:lnTo>
                <a:lnTo>
                  <a:pt x="519303" y="519303"/>
                </a:lnTo>
                <a:lnTo>
                  <a:pt x="0" y="5193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3948015" y="6681424"/>
            <a:ext cx="8602414" cy="3838827"/>
          </a:xfrm>
          <a:custGeom>
            <a:avLst/>
            <a:gdLst/>
            <a:ahLst/>
            <a:cxnLst/>
            <a:rect l="l" t="t" r="r" b="b"/>
            <a:pathLst>
              <a:path w="8602414" h="3838827">
                <a:moveTo>
                  <a:pt x="0" y="0"/>
                </a:moveTo>
                <a:lnTo>
                  <a:pt x="8602413" y="0"/>
                </a:lnTo>
                <a:lnTo>
                  <a:pt x="8602413" y="3838827"/>
                </a:lnTo>
                <a:lnTo>
                  <a:pt x="0" y="3838827"/>
                </a:lnTo>
                <a:lnTo>
                  <a:pt x="0" y="0"/>
                </a:lnTo>
                <a:close/>
              </a:path>
            </a:pathLst>
          </a:custGeom>
          <a:blipFill>
            <a:blip r:embed="rId5"/>
            <a:stretch>
              <a:fillRect/>
            </a:stretch>
          </a:blipFill>
        </p:spPr>
      </p:sp>
      <p:grpSp>
        <p:nvGrpSpPr>
          <p:cNvPr id="5" name="Group 5"/>
          <p:cNvGrpSpPr/>
          <p:nvPr/>
        </p:nvGrpSpPr>
        <p:grpSpPr>
          <a:xfrm>
            <a:off x="-941446" y="-587917"/>
            <a:ext cx="8795637" cy="10753503"/>
            <a:chOff x="0" y="0"/>
            <a:chExt cx="4678663" cy="5720111"/>
          </a:xfrm>
        </p:grpSpPr>
        <p:sp>
          <p:nvSpPr>
            <p:cNvPr id="6" name="Freeform 6"/>
            <p:cNvSpPr/>
            <p:nvPr/>
          </p:nvSpPr>
          <p:spPr>
            <a:xfrm>
              <a:off x="-62440" y="642"/>
              <a:ext cx="4742082" cy="5719109"/>
            </a:xfrm>
            <a:custGeom>
              <a:avLst/>
              <a:gdLst/>
              <a:ahLst/>
              <a:cxnLst/>
              <a:rect l="l" t="t" r="r" b="b"/>
              <a:pathLst>
                <a:path w="4742082" h="5719109">
                  <a:moveTo>
                    <a:pt x="4736330" y="344948"/>
                  </a:moveTo>
                  <a:cubicBezTo>
                    <a:pt x="4725007" y="360376"/>
                    <a:pt x="4682519" y="491001"/>
                    <a:pt x="4695060" y="520058"/>
                  </a:cubicBezTo>
                  <a:cubicBezTo>
                    <a:pt x="4708629" y="514529"/>
                    <a:pt x="4643120" y="596041"/>
                    <a:pt x="4676904" y="695039"/>
                  </a:cubicBezTo>
                  <a:cubicBezTo>
                    <a:pt x="4667265" y="713167"/>
                    <a:pt x="4729405" y="731552"/>
                    <a:pt x="4724258" y="769865"/>
                  </a:cubicBezTo>
                  <a:cubicBezTo>
                    <a:pt x="4715180" y="789279"/>
                    <a:pt x="4682239" y="782979"/>
                    <a:pt x="4708629" y="809335"/>
                  </a:cubicBezTo>
                  <a:cubicBezTo>
                    <a:pt x="4714151" y="894833"/>
                    <a:pt x="4750628" y="927103"/>
                    <a:pt x="4636944" y="1163925"/>
                  </a:cubicBezTo>
                  <a:cubicBezTo>
                    <a:pt x="4615045" y="1159940"/>
                    <a:pt x="4555432" y="1420418"/>
                    <a:pt x="4473077" y="1615198"/>
                  </a:cubicBezTo>
                  <a:cubicBezTo>
                    <a:pt x="4484963" y="1651969"/>
                    <a:pt x="4498158" y="1668811"/>
                    <a:pt x="4470363" y="1736309"/>
                  </a:cubicBezTo>
                  <a:cubicBezTo>
                    <a:pt x="4475230" y="1753280"/>
                    <a:pt x="4522490" y="1783622"/>
                    <a:pt x="4497877" y="1828492"/>
                  </a:cubicBezTo>
                  <a:cubicBezTo>
                    <a:pt x="4471767" y="1913219"/>
                    <a:pt x="4472984" y="2110570"/>
                    <a:pt x="4505551" y="2142326"/>
                  </a:cubicBezTo>
                  <a:cubicBezTo>
                    <a:pt x="4524361" y="2133455"/>
                    <a:pt x="4458478" y="2301493"/>
                    <a:pt x="4493011" y="2310493"/>
                  </a:cubicBezTo>
                  <a:cubicBezTo>
                    <a:pt x="4481780" y="2368477"/>
                    <a:pt x="4526514" y="2402162"/>
                    <a:pt x="4430309" y="2524816"/>
                  </a:cubicBezTo>
                  <a:cubicBezTo>
                    <a:pt x="4355161" y="2586528"/>
                    <a:pt x="4445563" y="2635770"/>
                    <a:pt x="4372193" y="2723710"/>
                  </a:cubicBezTo>
                  <a:cubicBezTo>
                    <a:pt x="4402046" y="2757909"/>
                    <a:pt x="4327647" y="2780794"/>
                    <a:pt x="4381084" y="2942018"/>
                  </a:cubicBezTo>
                  <a:cubicBezTo>
                    <a:pt x="4388103" y="2951532"/>
                    <a:pt x="4346832" y="3001031"/>
                    <a:pt x="4334385" y="3043201"/>
                  </a:cubicBezTo>
                  <a:cubicBezTo>
                    <a:pt x="4367888" y="3093471"/>
                    <a:pt x="4330829" y="3090128"/>
                    <a:pt x="4319412" y="3177555"/>
                  </a:cubicBezTo>
                  <a:cubicBezTo>
                    <a:pt x="4258301" y="3243253"/>
                    <a:pt x="4260360" y="3273723"/>
                    <a:pt x="4202431" y="3372592"/>
                  </a:cubicBezTo>
                  <a:cubicBezTo>
                    <a:pt x="4219276" y="3365263"/>
                    <a:pt x="4239865" y="3414248"/>
                    <a:pt x="4190359" y="3529059"/>
                  </a:cubicBezTo>
                  <a:cubicBezTo>
                    <a:pt x="4187083" y="3548987"/>
                    <a:pt x="4120264" y="3568272"/>
                    <a:pt x="4103793" y="3613785"/>
                  </a:cubicBezTo>
                  <a:cubicBezTo>
                    <a:pt x="4081613" y="3634356"/>
                    <a:pt x="4126814" y="3666884"/>
                    <a:pt x="4076560" y="3667912"/>
                  </a:cubicBezTo>
                  <a:cubicBezTo>
                    <a:pt x="4082923" y="3714711"/>
                    <a:pt x="4042308" y="3703525"/>
                    <a:pt x="4032201" y="3723839"/>
                  </a:cubicBezTo>
                  <a:cubicBezTo>
                    <a:pt x="4064113" y="3751096"/>
                    <a:pt x="4040155" y="3745439"/>
                    <a:pt x="4066078" y="3760867"/>
                  </a:cubicBezTo>
                  <a:cubicBezTo>
                    <a:pt x="4064394" y="3833893"/>
                    <a:pt x="3987093" y="3939319"/>
                    <a:pt x="3991772" y="4030088"/>
                  </a:cubicBezTo>
                  <a:cubicBezTo>
                    <a:pt x="3964913" y="4119185"/>
                    <a:pt x="3984379" y="4155570"/>
                    <a:pt x="3945635" y="4253153"/>
                  </a:cubicBezTo>
                  <a:cubicBezTo>
                    <a:pt x="3973055" y="4264724"/>
                    <a:pt x="3953402" y="4278609"/>
                    <a:pt x="3921677" y="4357550"/>
                  </a:cubicBezTo>
                  <a:cubicBezTo>
                    <a:pt x="3955274" y="4383649"/>
                    <a:pt x="3942734" y="4443176"/>
                    <a:pt x="3907546" y="4512860"/>
                  </a:cubicBezTo>
                  <a:cubicBezTo>
                    <a:pt x="3967159" y="4560687"/>
                    <a:pt x="3932720" y="4710469"/>
                    <a:pt x="3899966" y="4770252"/>
                  </a:cubicBezTo>
                  <a:cubicBezTo>
                    <a:pt x="3909699" y="4819751"/>
                    <a:pt x="3893602" y="4872207"/>
                    <a:pt x="3853174" y="4916306"/>
                  </a:cubicBezTo>
                  <a:cubicBezTo>
                    <a:pt x="3824817" y="5018388"/>
                    <a:pt x="3814149" y="5102858"/>
                    <a:pt x="3697543" y="5206612"/>
                  </a:cubicBezTo>
                  <a:cubicBezTo>
                    <a:pt x="3664694" y="5286453"/>
                    <a:pt x="3667502" y="5338394"/>
                    <a:pt x="3602835" y="5444976"/>
                  </a:cubicBezTo>
                  <a:cubicBezTo>
                    <a:pt x="3577099" y="5482647"/>
                    <a:pt x="3546310" y="5440605"/>
                    <a:pt x="3552019" y="5507846"/>
                  </a:cubicBezTo>
                  <a:cubicBezTo>
                    <a:pt x="3515708" y="5526746"/>
                    <a:pt x="3562500" y="5586144"/>
                    <a:pt x="3478742" y="5636671"/>
                  </a:cubicBezTo>
                  <a:cubicBezTo>
                    <a:pt x="3492593" y="5697612"/>
                    <a:pt x="3530307" y="5727470"/>
                    <a:pt x="3374957" y="5707384"/>
                  </a:cubicBezTo>
                  <a:cubicBezTo>
                    <a:pt x="2348241" y="5704555"/>
                    <a:pt x="1346700" y="5715740"/>
                    <a:pt x="272256" y="5703141"/>
                  </a:cubicBezTo>
                  <a:cubicBezTo>
                    <a:pt x="211239" y="5695427"/>
                    <a:pt x="63376" y="5787922"/>
                    <a:pt x="95662" y="5599129"/>
                  </a:cubicBezTo>
                  <a:cubicBezTo>
                    <a:pt x="103711" y="3933919"/>
                    <a:pt x="82748" y="2226024"/>
                    <a:pt x="86585" y="565828"/>
                  </a:cubicBezTo>
                  <a:cubicBezTo>
                    <a:pt x="200945" y="-201556"/>
                    <a:pt x="-1158030" y="48214"/>
                    <a:pt x="3844283" y="9258"/>
                  </a:cubicBezTo>
                  <a:cubicBezTo>
                    <a:pt x="4107256" y="17486"/>
                    <a:pt x="4486928" y="-15628"/>
                    <a:pt x="4722948" y="20186"/>
                  </a:cubicBezTo>
                  <a:cubicBezTo>
                    <a:pt x="4751136" y="33428"/>
                    <a:pt x="4741230" y="316921"/>
                    <a:pt x="4736330" y="344948"/>
                  </a:cubicBezTo>
                  <a:close/>
                </a:path>
              </a:pathLst>
            </a:custGeom>
            <a:blipFill>
              <a:blip r:embed="rId6"/>
              <a:stretch>
                <a:fillRect t="-23703" b="-23703"/>
              </a:stretch>
            </a:blipFill>
          </p:spPr>
        </p:sp>
      </p:grpSp>
      <p:grpSp>
        <p:nvGrpSpPr>
          <p:cNvPr id="7" name="Group 7"/>
          <p:cNvGrpSpPr/>
          <p:nvPr/>
        </p:nvGrpSpPr>
        <p:grpSpPr>
          <a:xfrm>
            <a:off x="11032391" y="0"/>
            <a:ext cx="9640587" cy="10574540"/>
            <a:chOff x="0" y="0"/>
            <a:chExt cx="5791246" cy="6352286"/>
          </a:xfrm>
        </p:grpSpPr>
        <p:sp>
          <p:nvSpPr>
            <p:cNvPr id="8" name="Freeform 8"/>
            <p:cNvSpPr/>
            <p:nvPr/>
          </p:nvSpPr>
          <p:spPr>
            <a:xfrm>
              <a:off x="-642" y="-62"/>
              <a:ext cx="5792696" cy="6352235"/>
            </a:xfrm>
            <a:custGeom>
              <a:avLst/>
              <a:gdLst/>
              <a:ahLst/>
              <a:cxnLst/>
              <a:rect l="l" t="t" r="r" b="b"/>
              <a:pathLst>
                <a:path w="5792696" h="6352235">
                  <a:moveTo>
                    <a:pt x="5773543" y="6334060"/>
                  </a:moveTo>
                  <a:cubicBezTo>
                    <a:pt x="4305898" y="6356158"/>
                    <a:pt x="2744170" y="6335076"/>
                    <a:pt x="1284335" y="6344093"/>
                  </a:cubicBezTo>
                  <a:cubicBezTo>
                    <a:pt x="978782" y="6336854"/>
                    <a:pt x="648438" y="6357555"/>
                    <a:pt x="329870" y="6344855"/>
                  </a:cubicBezTo>
                  <a:cubicBezTo>
                    <a:pt x="258223" y="6337108"/>
                    <a:pt x="-129787" y="6435914"/>
                    <a:pt x="120260" y="6089712"/>
                  </a:cubicBezTo>
                  <a:cubicBezTo>
                    <a:pt x="208889" y="6034213"/>
                    <a:pt x="107864" y="5938074"/>
                    <a:pt x="137986" y="5850444"/>
                  </a:cubicBezTo>
                  <a:cubicBezTo>
                    <a:pt x="249175" y="5736144"/>
                    <a:pt x="120632" y="5564567"/>
                    <a:pt x="49109" y="5390831"/>
                  </a:cubicBezTo>
                  <a:cubicBezTo>
                    <a:pt x="43159" y="5246432"/>
                    <a:pt x="159554" y="5130227"/>
                    <a:pt x="87783" y="4976430"/>
                  </a:cubicBezTo>
                  <a:cubicBezTo>
                    <a:pt x="94353" y="4903405"/>
                    <a:pt x="90510" y="4775008"/>
                    <a:pt x="24442" y="4713667"/>
                  </a:cubicBezTo>
                  <a:cubicBezTo>
                    <a:pt x="-68827" y="4662994"/>
                    <a:pt x="136870" y="4508054"/>
                    <a:pt x="109104" y="4369116"/>
                  </a:cubicBezTo>
                  <a:cubicBezTo>
                    <a:pt x="117285" y="4241100"/>
                    <a:pt x="107368" y="4092764"/>
                    <a:pt x="82453" y="3941380"/>
                  </a:cubicBezTo>
                  <a:cubicBezTo>
                    <a:pt x="88775" y="3889437"/>
                    <a:pt x="116665" y="3841685"/>
                    <a:pt x="105633" y="3791774"/>
                  </a:cubicBezTo>
                  <a:cubicBezTo>
                    <a:pt x="109352" y="3719003"/>
                    <a:pt x="199468" y="3646232"/>
                    <a:pt x="133027" y="3585272"/>
                  </a:cubicBezTo>
                  <a:cubicBezTo>
                    <a:pt x="121500" y="3574985"/>
                    <a:pt x="134887" y="3557586"/>
                    <a:pt x="149390" y="3538917"/>
                  </a:cubicBezTo>
                  <a:cubicBezTo>
                    <a:pt x="139101" y="3529265"/>
                    <a:pt x="54687" y="3385882"/>
                    <a:pt x="91874" y="3326954"/>
                  </a:cubicBezTo>
                  <a:cubicBezTo>
                    <a:pt x="89767" y="3263327"/>
                    <a:pt x="164141" y="3270693"/>
                    <a:pt x="92122" y="3131882"/>
                  </a:cubicBezTo>
                  <a:cubicBezTo>
                    <a:pt x="44275" y="3118166"/>
                    <a:pt x="196865" y="2947859"/>
                    <a:pt x="262190" y="2820732"/>
                  </a:cubicBezTo>
                  <a:cubicBezTo>
                    <a:pt x="243101" y="2748342"/>
                    <a:pt x="291568" y="2686239"/>
                    <a:pt x="312021" y="2613087"/>
                  </a:cubicBezTo>
                  <a:cubicBezTo>
                    <a:pt x="333837" y="2506661"/>
                    <a:pt x="311773" y="2441383"/>
                    <a:pt x="424945" y="2346260"/>
                  </a:cubicBezTo>
                  <a:cubicBezTo>
                    <a:pt x="458165" y="2272600"/>
                    <a:pt x="373999" y="2188780"/>
                    <a:pt x="416144" y="2076385"/>
                  </a:cubicBezTo>
                  <a:cubicBezTo>
                    <a:pt x="397798" y="2061272"/>
                    <a:pt x="449488" y="2044254"/>
                    <a:pt x="416268" y="2018600"/>
                  </a:cubicBezTo>
                  <a:cubicBezTo>
                    <a:pt x="401517" y="1998280"/>
                    <a:pt x="371892" y="2002471"/>
                    <a:pt x="400649" y="1960053"/>
                  </a:cubicBezTo>
                  <a:cubicBezTo>
                    <a:pt x="390361" y="1943035"/>
                    <a:pt x="433870" y="1820734"/>
                    <a:pt x="410814" y="1732215"/>
                  </a:cubicBezTo>
                  <a:cubicBezTo>
                    <a:pt x="406847" y="1721547"/>
                    <a:pt x="472048" y="1683574"/>
                    <a:pt x="446142" y="1657412"/>
                  </a:cubicBezTo>
                  <a:cubicBezTo>
                    <a:pt x="475395" y="1596579"/>
                    <a:pt x="379701" y="1560130"/>
                    <a:pt x="460768" y="1420938"/>
                  </a:cubicBezTo>
                  <a:cubicBezTo>
                    <a:pt x="413913" y="1386267"/>
                    <a:pt x="431143" y="1344865"/>
                    <a:pt x="427052" y="1304225"/>
                  </a:cubicBezTo>
                  <a:cubicBezTo>
                    <a:pt x="481717" y="1238185"/>
                    <a:pt x="503409" y="1099628"/>
                    <a:pt x="625259" y="851343"/>
                  </a:cubicBezTo>
                  <a:cubicBezTo>
                    <a:pt x="689716" y="764983"/>
                    <a:pt x="681783" y="635189"/>
                    <a:pt x="764214" y="415225"/>
                  </a:cubicBezTo>
                  <a:cubicBezTo>
                    <a:pt x="738803" y="387158"/>
                    <a:pt x="871312" y="396937"/>
                    <a:pt x="960933" y="216978"/>
                  </a:cubicBezTo>
                  <a:cubicBezTo>
                    <a:pt x="945810" y="149033"/>
                    <a:pt x="1045843" y="86168"/>
                    <a:pt x="1003574" y="9714"/>
                  </a:cubicBezTo>
                  <a:cubicBezTo>
                    <a:pt x="1405936" y="19366"/>
                    <a:pt x="1894821" y="8952"/>
                    <a:pt x="2384449" y="11746"/>
                  </a:cubicBezTo>
                  <a:cubicBezTo>
                    <a:pt x="3374365" y="15429"/>
                    <a:pt x="4293006" y="12889"/>
                    <a:pt x="5269660" y="12000"/>
                  </a:cubicBezTo>
                  <a:cubicBezTo>
                    <a:pt x="6002073" y="103567"/>
                    <a:pt x="5730281" y="-589853"/>
                    <a:pt x="5791888" y="2294571"/>
                  </a:cubicBezTo>
                  <a:cubicBezTo>
                    <a:pt x="5758668" y="3610545"/>
                    <a:pt x="5811573" y="5089841"/>
                    <a:pt x="5773543" y="6334060"/>
                  </a:cubicBezTo>
                  <a:close/>
                </a:path>
              </a:pathLst>
            </a:custGeom>
            <a:blipFill>
              <a:blip r:embed="rId7"/>
              <a:stretch>
                <a:fillRect t="-31059" b="-31059"/>
              </a:stretch>
            </a:blipFill>
          </p:spPr>
        </p:sp>
      </p:grpSp>
      <p:sp>
        <p:nvSpPr>
          <p:cNvPr id="9" name="TextBox 9"/>
          <p:cNvSpPr txBox="1"/>
          <p:nvPr/>
        </p:nvSpPr>
        <p:spPr>
          <a:xfrm>
            <a:off x="3604809" y="826662"/>
            <a:ext cx="5175870" cy="2179479"/>
          </a:xfrm>
          <a:prstGeom prst="rect">
            <a:avLst/>
          </a:prstGeom>
        </p:spPr>
        <p:txBody>
          <a:bodyPr lIns="0" tIns="0" rIns="0" bIns="0" rtlCol="0" anchor="t">
            <a:spAutoFit/>
          </a:bodyPr>
          <a:lstStyle/>
          <a:p>
            <a:pPr algn="l">
              <a:lnSpc>
                <a:spcPts val="8642"/>
              </a:lnSpc>
            </a:pPr>
            <a:r>
              <a:rPr lang="en-US" sz="6913" spc="-200">
                <a:solidFill>
                  <a:srgbClr val="0D5EAF"/>
                </a:solidFill>
                <a:latin typeface="TAN Meringue"/>
                <a:ea typeface="TAN Meringue"/>
                <a:cs typeface="TAN Meringue"/>
                <a:sym typeface="TAN Meringue"/>
              </a:rPr>
              <a:t>Greek cuisine</a:t>
            </a:r>
          </a:p>
        </p:txBody>
      </p:sp>
      <p:sp>
        <p:nvSpPr>
          <p:cNvPr id="10" name="Freeform 10"/>
          <p:cNvSpPr/>
          <p:nvPr/>
        </p:nvSpPr>
        <p:spPr>
          <a:xfrm>
            <a:off x="5404678" y="5692122"/>
            <a:ext cx="4899026" cy="4594878"/>
          </a:xfrm>
          <a:custGeom>
            <a:avLst/>
            <a:gdLst/>
            <a:ahLst/>
            <a:cxnLst/>
            <a:rect l="l" t="t" r="r" b="b"/>
            <a:pathLst>
              <a:path w="4899026" h="4594878">
                <a:moveTo>
                  <a:pt x="0" y="0"/>
                </a:moveTo>
                <a:lnTo>
                  <a:pt x="4899026" y="0"/>
                </a:lnTo>
                <a:lnTo>
                  <a:pt x="4899026" y="4594878"/>
                </a:lnTo>
                <a:lnTo>
                  <a:pt x="0" y="45948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D5EB0"/>
        </a:solidFill>
        <a:effectLst/>
      </p:bgPr>
    </p:bg>
    <p:spTree>
      <p:nvGrpSpPr>
        <p:cNvPr id="1" name=""/>
        <p:cNvGrpSpPr/>
        <p:nvPr/>
      </p:nvGrpSpPr>
      <p:grpSpPr>
        <a:xfrm>
          <a:off x="0" y="0"/>
          <a:ext cx="0" cy="0"/>
          <a:chOff x="0" y="0"/>
          <a:chExt cx="0" cy="0"/>
        </a:xfrm>
      </p:grpSpPr>
      <p:sp>
        <p:nvSpPr>
          <p:cNvPr id="2" name="Freeform 2"/>
          <p:cNvSpPr/>
          <p:nvPr/>
        </p:nvSpPr>
        <p:spPr>
          <a:xfrm rot="291135" flipH="1">
            <a:off x="10243335" y="7423642"/>
            <a:ext cx="3916238" cy="4711263"/>
          </a:xfrm>
          <a:custGeom>
            <a:avLst/>
            <a:gdLst/>
            <a:ahLst/>
            <a:cxnLst/>
            <a:rect l="l" t="t" r="r" b="b"/>
            <a:pathLst>
              <a:path w="3916238" h="4711263">
                <a:moveTo>
                  <a:pt x="3916237" y="0"/>
                </a:moveTo>
                <a:lnTo>
                  <a:pt x="0" y="0"/>
                </a:lnTo>
                <a:lnTo>
                  <a:pt x="0" y="4711263"/>
                </a:lnTo>
                <a:lnTo>
                  <a:pt x="3916237" y="4711263"/>
                </a:lnTo>
                <a:lnTo>
                  <a:pt x="3916237"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21996">
            <a:off x="6209709" y="7771994"/>
            <a:ext cx="3036009" cy="4014558"/>
          </a:xfrm>
          <a:custGeom>
            <a:avLst/>
            <a:gdLst/>
            <a:ahLst/>
            <a:cxnLst/>
            <a:rect l="l" t="t" r="r" b="b"/>
            <a:pathLst>
              <a:path w="3036009" h="4014558">
                <a:moveTo>
                  <a:pt x="0" y="0"/>
                </a:moveTo>
                <a:lnTo>
                  <a:pt x="3036010" y="0"/>
                </a:lnTo>
                <a:lnTo>
                  <a:pt x="3036010" y="4014558"/>
                </a:lnTo>
                <a:lnTo>
                  <a:pt x="0" y="4014558"/>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8745914" y="8105872"/>
            <a:ext cx="2251964" cy="3610363"/>
          </a:xfrm>
          <a:custGeom>
            <a:avLst/>
            <a:gdLst/>
            <a:ahLst/>
            <a:cxnLst/>
            <a:rect l="l" t="t" r="r" b="b"/>
            <a:pathLst>
              <a:path w="2251964" h="3610363">
                <a:moveTo>
                  <a:pt x="0" y="0"/>
                </a:moveTo>
                <a:lnTo>
                  <a:pt x="2251964" y="0"/>
                </a:lnTo>
                <a:lnTo>
                  <a:pt x="2251964" y="3610363"/>
                </a:lnTo>
                <a:lnTo>
                  <a:pt x="0" y="36103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63542" y="7044504"/>
            <a:ext cx="6921652" cy="4014558"/>
          </a:xfrm>
          <a:custGeom>
            <a:avLst/>
            <a:gdLst/>
            <a:ahLst/>
            <a:cxnLst/>
            <a:rect l="l" t="t" r="r" b="b"/>
            <a:pathLst>
              <a:path w="6921652" h="4014558">
                <a:moveTo>
                  <a:pt x="0" y="0"/>
                </a:moveTo>
                <a:lnTo>
                  <a:pt x="6921651" y="0"/>
                </a:lnTo>
                <a:lnTo>
                  <a:pt x="6921651" y="4014558"/>
                </a:lnTo>
                <a:lnTo>
                  <a:pt x="0" y="4014558"/>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Freeform 6"/>
          <p:cNvSpPr/>
          <p:nvPr/>
        </p:nvSpPr>
        <p:spPr>
          <a:xfrm>
            <a:off x="16222376" y="167524"/>
            <a:ext cx="1193065" cy="861176"/>
          </a:xfrm>
          <a:custGeom>
            <a:avLst/>
            <a:gdLst/>
            <a:ahLst/>
            <a:cxnLst/>
            <a:rect l="l" t="t" r="r" b="b"/>
            <a:pathLst>
              <a:path w="1193065" h="861176">
                <a:moveTo>
                  <a:pt x="0" y="0"/>
                </a:moveTo>
                <a:lnTo>
                  <a:pt x="1193065" y="0"/>
                </a:lnTo>
                <a:lnTo>
                  <a:pt x="1193065" y="861176"/>
                </a:lnTo>
                <a:lnTo>
                  <a:pt x="0" y="86117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rot="673325">
            <a:off x="12338895" y="8841717"/>
            <a:ext cx="2533657" cy="3350291"/>
          </a:xfrm>
          <a:custGeom>
            <a:avLst/>
            <a:gdLst/>
            <a:ahLst/>
            <a:cxnLst/>
            <a:rect l="l" t="t" r="r" b="b"/>
            <a:pathLst>
              <a:path w="2533657" h="3350291">
                <a:moveTo>
                  <a:pt x="0" y="0"/>
                </a:moveTo>
                <a:lnTo>
                  <a:pt x="2533657" y="0"/>
                </a:lnTo>
                <a:lnTo>
                  <a:pt x="2533657" y="3350290"/>
                </a:lnTo>
                <a:lnTo>
                  <a:pt x="0" y="335029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8" name="Freeform 8"/>
          <p:cNvSpPr/>
          <p:nvPr/>
        </p:nvSpPr>
        <p:spPr>
          <a:xfrm rot="1176658">
            <a:off x="14308893" y="5307478"/>
            <a:ext cx="4701579" cy="7346218"/>
          </a:xfrm>
          <a:custGeom>
            <a:avLst/>
            <a:gdLst/>
            <a:ahLst/>
            <a:cxnLst/>
            <a:rect l="l" t="t" r="r" b="b"/>
            <a:pathLst>
              <a:path w="4701579" h="7346218">
                <a:moveTo>
                  <a:pt x="0" y="0"/>
                </a:moveTo>
                <a:lnTo>
                  <a:pt x="4701580" y="0"/>
                </a:lnTo>
                <a:lnTo>
                  <a:pt x="4701580" y="7346218"/>
                </a:lnTo>
                <a:lnTo>
                  <a:pt x="0" y="7346218"/>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9" name="Freeform 9"/>
          <p:cNvSpPr/>
          <p:nvPr/>
        </p:nvSpPr>
        <p:spPr>
          <a:xfrm>
            <a:off x="-244662" y="4985907"/>
            <a:ext cx="2781208" cy="2579570"/>
          </a:xfrm>
          <a:custGeom>
            <a:avLst/>
            <a:gdLst/>
            <a:ahLst/>
            <a:cxnLst/>
            <a:rect l="l" t="t" r="r" b="b"/>
            <a:pathLst>
              <a:path w="2781208" h="2579570">
                <a:moveTo>
                  <a:pt x="0" y="0"/>
                </a:moveTo>
                <a:lnTo>
                  <a:pt x="2781208" y="0"/>
                </a:lnTo>
                <a:lnTo>
                  <a:pt x="2781208" y="2579570"/>
                </a:lnTo>
                <a:lnTo>
                  <a:pt x="0" y="257957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0" name="Freeform 10"/>
          <p:cNvSpPr/>
          <p:nvPr/>
        </p:nvSpPr>
        <p:spPr>
          <a:xfrm flipH="1">
            <a:off x="16024837" y="3179149"/>
            <a:ext cx="2781208" cy="2579570"/>
          </a:xfrm>
          <a:custGeom>
            <a:avLst/>
            <a:gdLst/>
            <a:ahLst/>
            <a:cxnLst/>
            <a:rect l="l" t="t" r="r" b="b"/>
            <a:pathLst>
              <a:path w="2781208" h="2579570">
                <a:moveTo>
                  <a:pt x="2781208" y="0"/>
                </a:moveTo>
                <a:lnTo>
                  <a:pt x="0" y="0"/>
                </a:lnTo>
                <a:lnTo>
                  <a:pt x="0" y="2579570"/>
                </a:lnTo>
                <a:lnTo>
                  <a:pt x="2781208" y="2579570"/>
                </a:lnTo>
                <a:lnTo>
                  <a:pt x="2781208"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1" name="TextBox 11"/>
          <p:cNvSpPr txBox="1"/>
          <p:nvPr/>
        </p:nvSpPr>
        <p:spPr>
          <a:xfrm>
            <a:off x="832146" y="861026"/>
            <a:ext cx="15827537" cy="4579096"/>
          </a:xfrm>
          <a:prstGeom prst="rect">
            <a:avLst/>
          </a:prstGeom>
        </p:spPr>
        <p:txBody>
          <a:bodyPr lIns="0" tIns="0" rIns="0" bIns="0" rtlCol="0" anchor="t">
            <a:spAutoFit/>
          </a:bodyPr>
          <a:lstStyle/>
          <a:p>
            <a:pPr algn="ctr">
              <a:lnSpc>
                <a:spcPts val="4613"/>
              </a:lnSpc>
            </a:pPr>
            <a:r>
              <a:rPr lang="en-US" sz="3295">
                <a:solidFill>
                  <a:srgbClr val="FFFFFF"/>
                </a:solidFill>
                <a:latin typeface="TAN Meringue"/>
                <a:ea typeface="TAN Meringue"/>
                <a:cs typeface="TAN Meringue"/>
                <a:sym typeface="TAN Meringue"/>
              </a:rPr>
              <a:t>Disclaimer:</a:t>
            </a:r>
          </a:p>
          <a:p>
            <a:pPr algn="ctr">
              <a:lnSpc>
                <a:spcPts val="3493"/>
              </a:lnSpc>
              <a:spcBef>
                <a:spcPct val="0"/>
              </a:spcBef>
            </a:pPr>
            <a:r>
              <a:rPr lang="en-US" sz="2495">
                <a:solidFill>
                  <a:srgbClr val="FFFFFF"/>
                </a:solidFill>
                <a:latin typeface="TAN Meringue"/>
                <a:ea typeface="TAN Meringue"/>
                <a:cs typeface="TAN Meringue"/>
                <a:sym typeface="TAN Meringue"/>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algn="ctr">
              <a:lnSpc>
                <a:spcPts val="3493"/>
              </a:lnSpc>
              <a:spcBef>
                <a:spcPct val="0"/>
              </a:spcBef>
            </a:pPr>
            <a:r>
              <a:rPr lang="en-US" sz="2495">
                <a:solidFill>
                  <a:srgbClr val="FFFFFF"/>
                </a:solidFill>
                <a:latin typeface="TAN Meringue"/>
                <a:ea typeface="TAN Meringue"/>
                <a:cs typeface="TAN Meringue"/>
                <a:sym typeface="TAN Meringue"/>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 </a:t>
            </a:r>
          </a:p>
          <a:p>
            <a:pPr algn="ctr">
              <a:lnSpc>
                <a:spcPts val="4053"/>
              </a:lnSpc>
              <a:spcBef>
                <a:spcPct val="0"/>
              </a:spcBef>
            </a:pPr>
            <a:endParaRPr lang="en-US" sz="2495">
              <a:solidFill>
                <a:srgbClr val="FFFFFF"/>
              </a:solidFill>
              <a:latin typeface="TAN Meringue"/>
              <a:ea typeface="TAN Meringue"/>
              <a:cs typeface="TAN Meringue"/>
              <a:sym typeface="TAN Meringue"/>
            </a:endParaRPr>
          </a:p>
        </p:txBody>
      </p:sp>
      <p:sp>
        <p:nvSpPr>
          <p:cNvPr id="12" name="TextBox 12"/>
          <p:cNvSpPr txBox="1"/>
          <p:nvPr/>
        </p:nvSpPr>
        <p:spPr>
          <a:xfrm>
            <a:off x="3200102" y="5135784"/>
            <a:ext cx="11887795" cy="2666365"/>
          </a:xfrm>
          <a:prstGeom prst="rect">
            <a:avLst/>
          </a:prstGeom>
        </p:spPr>
        <p:txBody>
          <a:bodyPr lIns="0" tIns="0" rIns="0" bIns="0" rtlCol="0" anchor="t">
            <a:spAutoFit/>
          </a:bodyPr>
          <a:lstStyle/>
          <a:p>
            <a:pPr algn="ctr">
              <a:lnSpc>
                <a:spcPts val="4759"/>
              </a:lnSpc>
            </a:pPr>
            <a:r>
              <a:rPr lang="en-US" sz="3399">
                <a:solidFill>
                  <a:srgbClr val="FFFFFF"/>
                </a:solidFill>
                <a:latin typeface="Canva Sans"/>
                <a:ea typeface="Canva Sans"/>
                <a:cs typeface="Canva Sans"/>
                <a:sym typeface="Canva Sans"/>
              </a:rPr>
              <a:t>ECHIPA DE PROIECT</a:t>
            </a:r>
          </a:p>
          <a:p>
            <a:pPr algn="ctr">
              <a:lnSpc>
                <a:spcPts val="5879"/>
              </a:lnSpc>
            </a:pPr>
            <a:r>
              <a:rPr lang="en-US" sz="4199" b="1" spc="134">
                <a:solidFill>
                  <a:srgbClr val="FFFFFF"/>
                </a:solidFill>
                <a:latin typeface="Canva Sans Bold"/>
                <a:ea typeface="Canva Sans Bold"/>
                <a:cs typeface="Canva Sans Bold"/>
                <a:sym typeface="Canva Sans Bold"/>
              </a:rPr>
              <a:t>„Balanced Communication and Empathetic</a:t>
            </a:r>
          </a:p>
          <a:p>
            <a:pPr algn="ctr">
              <a:lnSpc>
                <a:spcPts val="5879"/>
              </a:lnSpc>
            </a:pPr>
            <a:r>
              <a:rPr lang="en-US" sz="4199" b="1" spc="134">
                <a:solidFill>
                  <a:srgbClr val="FFFFFF"/>
                </a:solidFill>
                <a:latin typeface="Canva Sans Bold"/>
                <a:ea typeface="Canva Sans Bold"/>
                <a:cs typeface="Canva Sans Bold"/>
                <a:sym typeface="Canva Sans Bold"/>
              </a:rPr>
              <a:t> Approaches in the Digital Society</a:t>
            </a:r>
            <a:r>
              <a:rPr lang="en-US" sz="4199" spc="134">
                <a:solidFill>
                  <a:srgbClr val="FFFFFF"/>
                </a:solidFill>
                <a:latin typeface="Canva Sans"/>
                <a:ea typeface="Canva Sans"/>
                <a:cs typeface="Canva Sans"/>
                <a:sym typeface="Canva Sans"/>
              </a:rPr>
              <a:t>”</a:t>
            </a:r>
          </a:p>
          <a:p>
            <a:pPr algn="ctr">
              <a:lnSpc>
                <a:spcPts val="4759"/>
              </a:lnSpc>
            </a:pPr>
            <a:endParaRPr lang="en-US" sz="4199" spc="134">
              <a:solidFill>
                <a:srgbClr val="FFFFFF"/>
              </a:solidFill>
              <a:latin typeface="Canva Sans"/>
              <a:ea typeface="Canva Sans"/>
              <a:cs typeface="Canva Sans"/>
              <a:sym typeface="Canva Sans"/>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D5EB0"/>
        </a:solidFill>
        <a:effectLst/>
      </p:bgPr>
    </p:bg>
    <p:spTree>
      <p:nvGrpSpPr>
        <p:cNvPr id="1" name=""/>
        <p:cNvGrpSpPr/>
        <p:nvPr/>
      </p:nvGrpSpPr>
      <p:grpSpPr>
        <a:xfrm>
          <a:off x="0" y="0"/>
          <a:ext cx="0" cy="0"/>
          <a:chOff x="0" y="0"/>
          <a:chExt cx="0" cy="0"/>
        </a:xfrm>
      </p:grpSpPr>
      <p:sp>
        <p:nvSpPr>
          <p:cNvPr id="2" name="TextBox 2"/>
          <p:cNvSpPr txBox="1"/>
          <p:nvPr/>
        </p:nvSpPr>
        <p:spPr>
          <a:xfrm>
            <a:off x="6017492" y="2219642"/>
            <a:ext cx="6789273" cy="1223652"/>
          </a:xfrm>
          <a:prstGeom prst="rect">
            <a:avLst/>
          </a:prstGeom>
        </p:spPr>
        <p:txBody>
          <a:bodyPr lIns="0" tIns="0" rIns="0" bIns="0" rtlCol="0" anchor="t">
            <a:spAutoFit/>
          </a:bodyPr>
          <a:lstStyle/>
          <a:p>
            <a:pPr algn="ctr">
              <a:lnSpc>
                <a:spcPts val="10038"/>
              </a:lnSpc>
            </a:pPr>
            <a:r>
              <a:rPr lang="en-US" sz="7170">
                <a:solidFill>
                  <a:srgbClr val="FFFFFF"/>
                </a:solidFill>
                <a:latin typeface="TAN Meringue"/>
                <a:ea typeface="TAN Meringue"/>
                <a:cs typeface="TAN Meringue"/>
                <a:sym typeface="TAN Meringue"/>
              </a:rPr>
              <a:t>Thank You!</a:t>
            </a:r>
          </a:p>
        </p:txBody>
      </p:sp>
      <p:sp>
        <p:nvSpPr>
          <p:cNvPr id="3" name="Freeform 3"/>
          <p:cNvSpPr/>
          <p:nvPr/>
        </p:nvSpPr>
        <p:spPr>
          <a:xfrm rot="291135" flipH="1">
            <a:off x="10267284" y="6847783"/>
            <a:ext cx="3916238" cy="4711263"/>
          </a:xfrm>
          <a:custGeom>
            <a:avLst/>
            <a:gdLst/>
            <a:ahLst/>
            <a:cxnLst/>
            <a:rect l="l" t="t" r="r" b="b"/>
            <a:pathLst>
              <a:path w="3916238" h="4711263">
                <a:moveTo>
                  <a:pt x="3916237" y="0"/>
                </a:moveTo>
                <a:lnTo>
                  <a:pt x="0" y="0"/>
                </a:lnTo>
                <a:lnTo>
                  <a:pt x="0" y="4711263"/>
                </a:lnTo>
                <a:lnTo>
                  <a:pt x="3916237" y="4711263"/>
                </a:lnTo>
                <a:lnTo>
                  <a:pt x="3916237"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521996">
            <a:off x="6089965" y="7251021"/>
            <a:ext cx="3036009" cy="4014558"/>
          </a:xfrm>
          <a:custGeom>
            <a:avLst/>
            <a:gdLst/>
            <a:ahLst/>
            <a:cxnLst/>
            <a:rect l="l" t="t" r="r" b="b"/>
            <a:pathLst>
              <a:path w="3036009" h="4014558">
                <a:moveTo>
                  <a:pt x="0" y="0"/>
                </a:moveTo>
                <a:lnTo>
                  <a:pt x="3036009" y="0"/>
                </a:lnTo>
                <a:lnTo>
                  <a:pt x="3036009" y="4014558"/>
                </a:lnTo>
                <a:lnTo>
                  <a:pt x="0" y="4014558"/>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7325662" y="5143500"/>
            <a:ext cx="3636676" cy="5830343"/>
          </a:xfrm>
          <a:custGeom>
            <a:avLst/>
            <a:gdLst/>
            <a:ahLst/>
            <a:cxnLst/>
            <a:rect l="l" t="t" r="r" b="b"/>
            <a:pathLst>
              <a:path w="3636676" h="5830343">
                <a:moveTo>
                  <a:pt x="0" y="0"/>
                </a:moveTo>
                <a:lnTo>
                  <a:pt x="3636676" y="0"/>
                </a:lnTo>
                <a:lnTo>
                  <a:pt x="3636676" y="5830343"/>
                </a:lnTo>
                <a:lnTo>
                  <a:pt x="0" y="58303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63542" y="6502304"/>
            <a:ext cx="6921652" cy="4014558"/>
          </a:xfrm>
          <a:custGeom>
            <a:avLst/>
            <a:gdLst/>
            <a:ahLst/>
            <a:cxnLst/>
            <a:rect l="l" t="t" r="r" b="b"/>
            <a:pathLst>
              <a:path w="6921652" h="4014558">
                <a:moveTo>
                  <a:pt x="0" y="0"/>
                </a:moveTo>
                <a:lnTo>
                  <a:pt x="6921651" y="0"/>
                </a:lnTo>
                <a:lnTo>
                  <a:pt x="6921651" y="4014558"/>
                </a:lnTo>
                <a:lnTo>
                  <a:pt x="0" y="4014558"/>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8100767" y="275675"/>
            <a:ext cx="2086467" cy="1506050"/>
          </a:xfrm>
          <a:custGeom>
            <a:avLst/>
            <a:gdLst/>
            <a:ahLst/>
            <a:cxnLst/>
            <a:rect l="l" t="t" r="r" b="b"/>
            <a:pathLst>
              <a:path w="2086467" h="1506050">
                <a:moveTo>
                  <a:pt x="0" y="0"/>
                </a:moveTo>
                <a:lnTo>
                  <a:pt x="2086466" y="0"/>
                </a:lnTo>
                <a:lnTo>
                  <a:pt x="2086466" y="1506050"/>
                </a:lnTo>
                <a:lnTo>
                  <a:pt x="0" y="150605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rot="673325">
            <a:off x="12338895" y="8841717"/>
            <a:ext cx="2533657" cy="3350291"/>
          </a:xfrm>
          <a:custGeom>
            <a:avLst/>
            <a:gdLst/>
            <a:ahLst/>
            <a:cxnLst/>
            <a:rect l="l" t="t" r="r" b="b"/>
            <a:pathLst>
              <a:path w="2533657" h="3350291">
                <a:moveTo>
                  <a:pt x="0" y="0"/>
                </a:moveTo>
                <a:lnTo>
                  <a:pt x="2533657" y="0"/>
                </a:lnTo>
                <a:lnTo>
                  <a:pt x="2533657" y="3350290"/>
                </a:lnTo>
                <a:lnTo>
                  <a:pt x="0" y="335029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9" name="Freeform 9"/>
          <p:cNvSpPr/>
          <p:nvPr/>
        </p:nvSpPr>
        <p:spPr>
          <a:xfrm rot="1176658">
            <a:off x="14308893" y="5307478"/>
            <a:ext cx="4701579" cy="7346218"/>
          </a:xfrm>
          <a:custGeom>
            <a:avLst/>
            <a:gdLst/>
            <a:ahLst/>
            <a:cxnLst/>
            <a:rect l="l" t="t" r="r" b="b"/>
            <a:pathLst>
              <a:path w="4701579" h="7346218">
                <a:moveTo>
                  <a:pt x="0" y="0"/>
                </a:moveTo>
                <a:lnTo>
                  <a:pt x="4701580" y="0"/>
                </a:lnTo>
                <a:lnTo>
                  <a:pt x="4701580" y="7346218"/>
                </a:lnTo>
                <a:lnTo>
                  <a:pt x="0" y="7346218"/>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10" name="Freeform 10"/>
          <p:cNvSpPr/>
          <p:nvPr/>
        </p:nvSpPr>
        <p:spPr>
          <a:xfrm>
            <a:off x="-244662" y="4985907"/>
            <a:ext cx="2781208" cy="2579570"/>
          </a:xfrm>
          <a:custGeom>
            <a:avLst/>
            <a:gdLst/>
            <a:ahLst/>
            <a:cxnLst/>
            <a:rect l="l" t="t" r="r" b="b"/>
            <a:pathLst>
              <a:path w="2781208" h="2579570">
                <a:moveTo>
                  <a:pt x="0" y="0"/>
                </a:moveTo>
                <a:lnTo>
                  <a:pt x="2781208" y="0"/>
                </a:lnTo>
                <a:lnTo>
                  <a:pt x="2781208" y="2579570"/>
                </a:lnTo>
                <a:lnTo>
                  <a:pt x="0" y="257957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1" name="Freeform 11"/>
          <p:cNvSpPr/>
          <p:nvPr/>
        </p:nvSpPr>
        <p:spPr>
          <a:xfrm flipH="1">
            <a:off x="16024837" y="3179149"/>
            <a:ext cx="2781208" cy="2579570"/>
          </a:xfrm>
          <a:custGeom>
            <a:avLst/>
            <a:gdLst/>
            <a:ahLst/>
            <a:cxnLst/>
            <a:rect l="l" t="t" r="r" b="b"/>
            <a:pathLst>
              <a:path w="2781208" h="2579570">
                <a:moveTo>
                  <a:pt x="2781208" y="0"/>
                </a:moveTo>
                <a:lnTo>
                  <a:pt x="0" y="0"/>
                </a:lnTo>
                <a:lnTo>
                  <a:pt x="0" y="2579570"/>
                </a:lnTo>
                <a:lnTo>
                  <a:pt x="2781208" y="2579570"/>
                </a:lnTo>
                <a:lnTo>
                  <a:pt x="2781208"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2" name="TextBox 12"/>
          <p:cNvSpPr txBox="1"/>
          <p:nvPr/>
        </p:nvSpPr>
        <p:spPr>
          <a:xfrm>
            <a:off x="5964859" y="3571905"/>
            <a:ext cx="6789273" cy="998350"/>
          </a:xfrm>
          <a:prstGeom prst="rect">
            <a:avLst/>
          </a:prstGeom>
        </p:spPr>
        <p:txBody>
          <a:bodyPr wrap="square" lIns="0" tIns="0" rIns="0" bIns="0" rtlCol="0" anchor="t">
            <a:spAutoFit/>
          </a:bodyPr>
          <a:lstStyle/>
          <a:p>
            <a:pPr algn="ctr">
              <a:lnSpc>
                <a:spcPts val="7539"/>
              </a:lnSpc>
              <a:spcBef>
                <a:spcPct val="0"/>
              </a:spcBef>
            </a:pPr>
            <a:r>
              <a:rPr lang="en-US" sz="7200" b="1" spc="-284" dirty="0">
                <a:solidFill>
                  <a:srgbClr val="FFFFFF"/>
                </a:solidFill>
                <a:latin typeface="TAN Meringue"/>
                <a:ea typeface="TAN Meringue"/>
                <a:cs typeface="TAN Meringue"/>
                <a:sym typeface="TAN Meringue"/>
              </a:rPr>
              <a:t>Σας </a:t>
            </a:r>
            <a:r>
              <a:rPr lang="en-US" sz="7200" b="1" spc="-284" dirty="0" err="1">
                <a:solidFill>
                  <a:srgbClr val="FFFFFF"/>
                </a:solidFill>
                <a:latin typeface="TAN Meringue"/>
                <a:ea typeface="TAN Meringue"/>
                <a:cs typeface="TAN Meringue"/>
                <a:sym typeface="TAN Meringue"/>
              </a:rPr>
              <a:t>ευχ</a:t>
            </a:r>
            <a:r>
              <a:rPr lang="en-US" sz="7200" b="1" spc="-284" dirty="0">
                <a:solidFill>
                  <a:srgbClr val="FFFFFF"/>
                </a:solidFill>
                <a:latin typeface="TAN Meringue"/>
                <a:ea typeface="TAN Meringue"/>
                <a:cs typeface="TAN Meringue"/>
                <a:sym typeface="TAN Meringue"/>
              </a:rPr>
              <a:t>αριστώ</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1177</Words>
  <Application>Microsoft Office PowerPoint</Application>
  <PresentationFormat>Custom</PresentationFormat>
  <Paragraphs>138</Paragraphs>
  <Slides>25</Slides>
  <Notes>0</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Canva Sans</vt:lpstr>
      <vt:lpstr>TAN Meringue</vt:lpstr>
      <vt:lpstr>Canva Sans Bold</vt:lpstr>
      <vt:lpstr>Arimo</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Proiect Erasmus+ 2024-2-RO01-KA2010-SCH-000291775 „Balanced Communication and Empathetic Approaches in the Digital Society”</dc:title>
  <dc:creator>profesor</dc:creator>
  <cp:lastModifiedBy>profesor</cp:lastModifiedBy>
  <cp:revision>3</cp:revision>
  <dcterms:created xsi:type="dcterms:W3CDTF">2006-08-16T00:00:00Z</dcterms:created>
  <dcterms:modified xsi:type="dcterms:W3CDTF">2026-01-22T08:49:23Z</dcterms:modified>
  <dc:identifier>DAG-3Rqtrqw</dc:identifier>
</cp:coreProperties>
</file>